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24" r:id="rId31"/>
    <p:sldId id="294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A2F"/>
    <a:srgbClr val="2E1400"/>
    <a:srgbClr val="DEE6EB"/>
    <a:srgbClr val="3A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838787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4660"/>
  </p:normalViewPr>
  <p:slideViewPr>
    <p:cSldViewPr snapToGrid="0">
      <p:cViewPr>
        <p:scale>
          <a:sx n="29" d="100"/>
          <a:sy n="29" d="100"/>
        </p:scale>
        <p:origin x="1276" y="18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63AF-3EDF-4820-BEC6-346B22CB7EB4}" type="datetimeFigureOut">
              <a:rPr lang="pt-BR" smtClean="0"/>
              <a:t>28/05/2017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3063198" y="609600"/>
            <a:ext cx="661397" cy="553998"/>
          </a:xfrm>
        </p:spPr>
        <p:txBody>
          <a:bodyPr/>
          <a:lstStyle/>
          <a:p>
            <a:fld id="{FCABFFD5-939B-4D20-B51B-75CBB57188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27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762000" y="593303"/>
            <a:ext cx="11811000" cy="2901085"/>
          </a:xfrm>
          <a:prstGeom prst="rect">
            <a:avLst/>
          </a:prstGeom>
        </p:spPr>
        <p:txBody>
          <a:bodyPr anchor="t"/>
          <a:lstStyle>
            <a:lvl1pPr defTabSz="709930">
              <a:spcBef>
                <a:spcPts val="3900"/>
              </a:spcBef>
              <a:defRPr sz="23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762000" y="3740726"/>
            <a:ext cx="11811000" cy="909393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Quatro</a:t>
            </a:r>
            <a:endParaRPr dirty="0"/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81908209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327783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833141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7074839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109"/>
          <p:cNvSpPr>
            <a:spLocks noGrp="1"/>
          </p:cNvSpPr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hape 110"/>
          <p:cNvSpPr>
            <a:spLocks noGrp="1"/>
          </p:cNvSpPr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hape 111"/>
          <p:cNvSpPr>
            <a:spLocks noGrp="1"/>
          </p:cNvSpPr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3059651" y="609600"/>
            <a:ext cx="387605" cy="4724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 Alt.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8865420"/>
            <a:ext cx="19679265" cy="3080773"/>
          </a:xfrm>
          <a:custGeom>
            <a:avLst/>
            <a:gdLst>
              <a:gd name="connsiteX0" fmla="*/ 0 w 19649768"/>
              <a:gd name="connsiteY0" fmla="*/ 0 h 2284361"/>
              <a:gd name="connsiteX1" fmla="*/ 19649768 w 19649768"/>
              <a:gd name="connsiteY1" fmla="*/ 0 h 2284361"/>
              <a:gd name="connsiteX2" fmla="*/ 19649768 w 19649768"/>
              <a:gd name="connsiteY2" fmla="*/ 2284361 h 2284361"/>
              <a:gd name="connsiteX3" fmla="*/ 0 w 19649768"/>
              <a:gd name="connsiteY3" fmla="*/ 2284361 h 2284361"/>
              <a:gd name="connsiteX4" fmla="*/ 0 w 19649768"/>
              <a:gd name="connsiteY4" fmla="*/ 0 h 2284361"/>
              <a:gd name="connsiteX0" fmla="*/ 0 w 19649768"/>
              <a:gd name="connsiteY0" fmla="*/ 0 h 2903793"/>
              <a:gd name="connsiteX1" fmla="*/ 19649768 w 19649768"/>
              <a:gd name="connsiteY1" fmla="*/ 0 h 2903793"/>
              <a:gd name="connsiteX2" fmla="*/ 19295807 w 19649768"/>
              <a:gd name="connsiteY2" fmla="*/ 2903793 h 2903793"/>
              <a:gd name="connsiteX3" fmla="*/ 0 w 19649768"/>
              <a:gd name="connsiteY3" fmla="*/ 2284361 h 2903793"/>
              <a:gd name="connsiteX4" fmla="*/ 0 w 19649768"/>
              <a:gd name="connsiteY4" fmla="*/ 0 h 2903793"/>
              <a:gd name="connsiteX0" fmla="*/ 0 w 19679265"/>
              <a:gd name="connsiteY0" fmla="*/ 176980 h 3080773"/>
              <a:gd name="connsiteX1" fmla="*/ 19679265 w 19679265"/>
              <a:gd name="connsiteY1" fmla="*/ 0 h 3080773"/>
              <a:gd name="connsiteX2" fmla="*/ 19295807 w 19679265"/>
              <a:gd name="connsiteY2" fmla="*/ 3080773 h 3080773"/>
              <a:gd name="connsiteX3" fmla="*/ 0 w 19679265"/>
              <a:gd name="connsiteY3" fmla="*/ 2461341 h 3080773"/>
              <a:gd name="connsiteX4" fmla="*/ 0 w 19679265"/>
              <a:gd name="connsiteY4" fmla="*/ 176980 h 3080773"/>
              <a:gd name="connsiteX0" fmla="*/ 0 w 19679265"/>
              <a:gd name="connsiteY0" fmla="*/ 353961 h 3080773"/>
              <a:gd name="connsiteX1" fmla="*/ 19679265 w 19679265"/>
              <a:gd name="connsiteY1" fmla="*/ 0 h 3080773"/>
              <a:gd name="connsiteX2" fmla="*/ 19295807 w 19679265"/>
              <a:gd name="connsiteY2" fmla="*/ 3080773 h 3080773"/>
              <a:gd name="connsiteX3" fmla="*/ 0 w 19679265"/>
              <a:gd name="connsiteY3" fmla="*/ 2461341 h 3080773"/>
              <a:gd name="connsiteX4" fmla="*/ 0 w 19679265"/>
              <a:gd name="connsiteY4" fmla="*/ 353961 h 308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265" h="3080773">
                <a:moveTo>
                  <a:pt x="0" y="353961"/>
                </a:moveTo>
                <a:lnTo>
                  <a:pt x="19679265" y="0"/>
                </a:lnTo>
                <a:lnTo>
                  <a:pt x="19295807" y="3080773"/>
                </a:lnTo>
                <a:lnTo>
                  <a:pt x="0" y="2461341"/>
                </a:lnTo>
                <a:lnTo>
                  <a:pt x="0" y="353961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762000" y="536259"/>
            <a:ext cx="22860000" cy="8135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Quatro</a:t>
            </a:r>
            <a:endParaRPr dirty="0"/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3063198" y="609600"/>
            <a:ext cx="387605" cy="47244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38787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63" r:id="rId4"/>
    <p:sldLayoutId id="2147483664" r:id="rId5"/>
    <p:sldLayoutId id="2147483665" r:id="rId6"/>
    <p:sldLayoutId id="2147483654" r:id="rId7"/>
    <p:sldLayoutId id="2147483656" r:id="rId8"/>
    <p:sldLayoutId id="2147483657" r:id="rId9"/>
    <p:sldLayoutId id="2147483666" r:id="rId10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chemeClr val="accent1">
              <a:lumMod val="50000"/>
            </a:schemeClr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0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3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01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53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67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17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60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que se compara a vida cristã?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2713703" y="5236906"/>
            <a:ext cx="9720000" cy="8021894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Tudo faço por causa do evangelho, com o fim de me tornar cooperador com ele. Não sabeis vós que os que correm no estádio, todos, na verdade, correm, mas um só leva o prêmio? Correi de tal maneira que o alcanceis. Todo atleta em tudo se domina; aqueles, para alcançar uma coroa corruptível; nós, porém, a incorruptível.</a:t>
            </a:r>
          </a:p>
          <a:p>
            <a:r>
              <a:rPr lang="pt-BR" dirty="0"/>
              <a:t>Portanto, também nós, visto que temos a rodear-nos tão grande nuvem de testemunhas, desembaraçando-nos de todo peso e do pecado que tenazmente nos assedia, corramos, com perseverança, a carreira que nos está proposta, olhando firmemente para o Autor e Consumador da fé, Jesus, o qual, em troca da alegria que lhe estava proposta, suportou a cruz, não fazendo caso da ignomínia, e está assentado à destra do trono de Deus. Considerai, pois, atentamente, aquele que suportou tamanha oposição dos pecadores contra si mesmo, para que não vos fatigueis, desmaiando em vossa alma.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1 Coríntios 9:23-25; Hebreus 12:1-3</a:t>
            </a:r>
          </a:p>
        </p:txBody>
      </p:sp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r="12597"/>
          <a:stretch/>
        </p:blipFill>
        <p:spPr>
          <a:xfrm>
            <a:off x="13335000" y="0"/>
            <a:ext cx="11049000" cy="13716000"/>
          </a:xfrm>
        </p:spPr>
      </p:pic>
    </p:spTree>
    <p:extLst>
      <p:ext uri="{BB962C8B-B14F-4D97-AF65-F5344CB8AC3E}">
        <p14:creationId xmlns:p14="http://schemas.microsoft.com/office/powerpoint/2010/main" val="1602932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r="19792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Quando e o que receberemos como emblemas de nossa vitória?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1"/>
          </p:nvPr>
        </p:nvSpPr>
        <p:spPr>
          <a:xfrm>
            <a:off x="2713702" y="5518365"/>
            <a:ext cx="9720000" cy="8197635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Não vos maravilheis disto, porque vem a hora em que todos os que se acham nos túmulos ouvirão a sua voz e sairão: os que tiverem feito o bem, para a ressurreição da vida; e os que tiverem praticado o mal, para a ressurreição do juízo.</a:t>
            </a:r>
          </a:p>
          <a:p>
            <a:r>
              <a:rPr lang="pt-BR" dirty="0"/>
              <a:t>Ora, logo que o Supremo Pastor se manifestar, recebereis a imarcescível coroa da glória.</a:t>
            </a:r>
          </a:p>
          <a:p>
            <a:r>
              <a:rPr lang="pt-BR" dirty="0"/>
              <a:t>Já agora a coroa da justiça me está guardada, a qual o Senhor, reto juiz, me dará naquele Dia; e não somente a mim, mas também a todos quantos amam a sua vinda.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4"/>
          </p:nvPr>
        </p:nvSpPr>
        <p:spPr>
          <a:xfrm>
            <a:off x="2713702" y="4031293"/>
            <a:ext cx="9720000" cy="126841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João 5:28 e 29; 1 Pedro 5:4; </a:t>
            </a:r>
            <a:br>
              <a:rPr lang="pt-BR" dirty="0"/>
            </a:br>
            <a:r>
              <a:rPr lang="pt-BR" dirty="0"/>
              <a:t>2 Timóteo 4:8.</a:t>
            </a:r>
          </a:p>
        </p:txBody>
      </p:sp>
    </p:spTree>
    <p:extLst>
      <p:ext uri="{BB962C8B-B14F-4D97-AF65-F5344CB8AC3E}">
        <p14:creationId xmlns:p14="http://schemas.microsoft.com/office/powerpoint/2010/main" val="3391703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1" r="21101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será a recompensa final dos bons?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t-BR" dirty="0"/>
              <a:t>porque aguardava a cidade que tem fundamentos, da qual Deus é o arquiteto e edificador. Mas, agora, aspiram a uma pátria superior, isto é, celestial. Por isso, Deus não se envergonha deles, de ser chamado o seu Deus, porquanto lhes preparou uma cidade.</a:t>
            </a:r>
          </a:p>
          <a:p>
            <a:r>
              <a:rPr lang="pt-BR" dirty="0"/>
              <a:t>Vi também a cidade santa, a nova Jerusalém, que descia do céu, da parte de Deus, ataviada como noiva adornada para o seu esposo. Então, ouvi grande voz vinda do trono, dizendo: Eis o tabernáculo de Deus com os homens. Deus habitará com eles. Eles serão povos de Deus, e Deus mesmo estará com eles. E lhes enxugará dos olhos toda lágrima, e a morte já não existirá, já não haverá luto, nem pranto, nem dor, porque as primeiras coisas passaram.</a:t>
            </a:r>
          </a:p>
          <a:p>
            <a:r>
              <a:rPr lang="pt-BR" dirty="0"/>
              <a:t>No meio da sua praça, de uma e outra margem do rio, está a árvore da vida, que produz doze frutos, dando o seu fruto de mês em mês, e as folhas da árvore são para a cura dos povos. Nunca mais haverá qualquer maldição. Nela, estará o trono de Deus e do Cordeiro. Os seus servos o servirão, contemplarão a sua face, e na sua fronte está o nome dele.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Hebreus 11:10 e 16; Apocalipse 21:2-4; 22:2-4.</a:t>
            </a:r>
          </a:p>
        </p:txBody>
      </p:sp>
    </p:spTree>
    <p:extLst>
      <p:ext uri="{BB962C8B-B14F-4D97-AF65-F5344CB8AC3E}">
        <p14:creationId xmlns:p14="http://schemas.microsoft.com/office/powerpoint/2010/main" val="88381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8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2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17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1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8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11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96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0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95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32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ço Reservado para Imagem 2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1417337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8205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9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71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6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40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35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1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7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_Template7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4239</TotalTime>
  <Words>579</Words>
  <Application>Microsoft Office PowerPoint</Application>
  <PresentationFormat>Personalizar</PresentationFormat>
  <Paragraphs>14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4" baseType="lpstr">
      <vt:lpstr>Century Gothic</vt:lpstr>
      <vt:lpstr>DIN Condensed</vt:lpstr>
      <vt:lpstr>New_Template7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que se compara a vida cristã?</vt:lpstr>
      <vt:lpstr>Quando e o que receberemos como emblemas de nossa vitória?</vt:lpstr>
      <vt:lpstr>Como será a recompensa final dos bons?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Castro</dc:creator>
  <cp:lastModifiedBy>marcos aurelio gularte de castro</cp:lastModifiedBy>
  <cp:revision>147</cp:revision>
  <dcterms:modified xsi:type="dcterms:W3CDTF">2017-05-29T04:46:55Z</dcterms:modified>
</cp:coreProperties>
</file>