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54" r:id="rId33"/>
    <p:sldId id="355" r:id="rId34"/>
    <p:sldId id="356" r:id="rId35"/>
    <p:sldId id="357" r:id="rId36"/>
    <p:sldId id="358" r:id="rId37"/>
    <p:sldId id="324" r:id="rId38"/>
    <p:sldId id="294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DIN Condensed"/>
      </a:defRPr>
    </a:lvl1pPr>
    <a:lvl2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DIN Condensed"/>
      </a:defRPr>
    </a:lvl2pPr>
    <a:lvl3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DIN Condensed"/>
      </a:defRPr>
    </a:lvl3pPr>
    <a:lvl4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DIN Condensed"/>
      </a:defRPr>
    </a:lvl4pPr>
    <a:lvl5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DIN Condensed"/>
      </a:defRPr>
    </a:lvl5pPr>
    <a:lvl6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DIN Condensed"/>
      </a:defRPr>
    </a:lvl6pPr>
    <a:lvl7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DIN Condensed"/>
      </a:defRPr>
    </a:lvl7pPr>
    <a:lvl8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DIN Condensed"/>
      </a:defRPr>
    </a:lvl8pPr>
    <a:lvl9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+mn-lt"/>
        <a:ea typeface="+mn-ea"/>
        <a:cs typeface="+mn-cs"/>
        <a:sym typeface="DIN Condense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3A2F"/>
    <a:srgbClr val="2E1400"/>
    <a:srgbClr val="DEE6EB"/>
    <a:srgbClr val="3A9C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CCE0F1"/>
          </a:solidFill>
        </a:fill>
      </a:tcStyle>
    </a:wholeTbl>
    <a:band2H>
      <a:tcTxStyle/>
      <a:tcStyle>
        <a:tcBdr/>
        <a:fill>
          <a:solidFill>
            <a:srgbClr val="E7F0F8"/>
          </a:solidFill>
        </a:fill>
      </a:tcStyle>
    </a:band2H>
    <a:firstCol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381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381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D9E8D1"/>
          </a:solidFill>
        </a:fill>
      </a:tcStyle>
    </a:wholeTbl>
    <a:band2H>
      <a:tcTxStyle/>
      <a:tcStyle>
        <a:tcBdr/>
        <a:fill>
          <a:solidFill>
            <a:srgbClr val="EDF4E9"/>
          </a:solidFill>
        </a:fill>
      </a:tcStyle>
    </a:band2H>
    <a:firstCol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381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381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EACBD1"/>
          </a:solidFill>
        </a:fill>
      </a:tcStyle>
    </a:wholeTbl>
    <a:band2H>
      <a:tcTxStyle/>
      <a:tcStyle>
        <a:tcBdr/>
        <a:fill>
          <a:solidFill>
            <a:srgbClr val="F5E7E9"/>
          </a:solidFill>
        </a:fill>
      </a:tcStyle>
    </a:band2H>
    <a:firstCol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381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381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838787"/>
          </a:solidFill>
        </a:fill>
      </a:tcStyle>
    </a:band2H>
    <a:firstCol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22222"/>
              </a:solidFill>
              <a:prstDash val="solid"/>
              <a:round/>
            </a:ln>
          </a:top>
          <a:bottom>
            <a:ln w="254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round/>
            </a:ln>
          </a:top>
          <a:bottom>
            <a:ln w="254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inor">
          <a:srgbClr val="222222"/>
        </a:fontRef>
        <a:srgbClr val="222222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CBCBCB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firstCol>
    <a:lastRow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381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lastRow>
    <a:firstRow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381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firstRow>
  </a:tblStyle>
  <a:tblStyle styleId="{2708684C-4D16-4618-839F-0558EEFCDFE6}" styleName="">
    <a:tblBg/>
    <a:wholeTbl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838787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838787">
              <a:alpha val="20000"/>
            </a:srgbClr>
          </a:solidFill>
        </a:fill>
      </a:tcStyle>
    </a:firstCol>
    <a:lastRow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508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838787"/>
        </a:fontRef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254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63" autoAdjust="0"/>
    <p:restoredTop sz="94660"/>
  </p:normalViewPr>
  <p:slideViewPr>
    <p:cSldViewPr snapToGrid="0">
      <p:cViewPr varScale="1">
        <p:scale>
          <a:sx n="32" d="100"/>
          <a:sy n="32" d="100"/>
        </p:scale>
        <p:origin x="912" y="3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DIN Condensed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DIN Condensed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DIN Condensed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DIN Condensed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DIN Condensed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DIN Condensed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DIN Condensed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DIN Condensed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DIN Condensed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1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CC0B3-2E38-4771-969A-F8433A90E1F3}" type="datetimeFigureOut">
              <a:rPr lang="pt-BR" smtClean="0"/>
              <a:t>28/05/2017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23063198" y="609600"/>
            <a:ext cx="661397" cy="553998"/>
          </a:xfrm>
        </p:spPr>
        <p:txBody>
          <a:bodyPr/>
          <a:lstStyle/>
          <a:p>
            <a:fld id="{2DD10368-902C-4643-BD7E-451E1521F4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8334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bg>
      <p:bgPr>
        <a:solidFill>
          <a:srgbClr val="DEE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90"/>
          <p:cNvSpPr>
            <a:spLocks noGrp="1"/>
          </p:cNvSpPr>
          <p:nvPr>
            <p:ph type="pic" idx="13"/>
          </p:nvPr>
        </p:nvSpPr>
        <p:spPr>
          <a:xfrm>
            <a:off x="13335000" y="0"/>
            <a:ext cx="11049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" name="Texto do Título"/>
          <p:cNvSpPr>
            <a:spLocks noGrp="1"/>
          </p:cNvSpPr>
          <p:nvPr>
            <p:ph type="title" hasCustomPrompt="1"/>
          </p:nvPr>
        </p:nvSpPr>
        <p:spPr>
          <a:xfrm>
            <a:off x="762000" y="593303"/>
            <a:ext cx="11811000" cy="2901085"/>
          </a:xfrm>
          <a:prstGeom prst="rect">
            <a:avLst/>
          </a:prstGeom>
        </p:spPr>
        <p:txBody>
          <a:bodyPr anchor="t"/>
          <a:lstStyle>
            <a:lvl1pPr defTabSz="709930">
              <a:spcBef>
                <a:spcPts val="3900"/>
              </a:spcBef>
              <a:defRPr sz="23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dirty="0" err="1"/>
              <a:t>Título</a:t>
            </a:r>
            <a:endParaRPr dirty="0"/>
          </a:p>
        </p:txBody>
      </p:sp>
      <p:sp>
        <p:nvSpPr>
          <p:cNvPr id="30" name="Nível de Corpo Um…"/>
          <p:cNvSpPr>
            <a:spLocks noGrp="1"/>
          </p:cNvSpPr>
          <p:nvPr>
            <p:ph type="body" sz="half" idx="1"/>
          </p:nvPr>
        </p:nvSpPr>
        <p:spPr>
          <a:xfrm>
            <a:off x="762000" y="3740726"/>
            <a:ext cx="11811000" cy="909393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  <a:p>
            <a:pPr lvl="1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Dois</a:t>
            </a:r>
            <a:endParaRPr dirty="0"/>
          </a:p>
          <a:p>
            <a:pPr lvl="2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Três</a:t>
            </a:r>
            <a:endParaRPr dirty="0"/>
          </a:p>
          <a:p>
            <a:pPr lvl="3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Quatro</a:t>
            </a:r>
            <a:endParaRPr dirty="0"/>
          </a:p>
          <a:p>
            <a:pPr lvl="4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Cinco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">
    <p:bg>
      <p:bgPr>
        <a:solidFill>
          <a:srgbClr val="DEE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8" name="Shape 90"/>
          <p:cNvSpPr>
            <a:spLocks noGrp="1"/>
          </p:cNvSpPr>
          <p:nvPr>
            <p:ph type="pic" idx="13"/>
          </p:nvPr>
        </p:nvSpPr>
        <p:spPr>
          <a:xfrm>
            <a:off x="13335000" y="0"/>
            <a:ext cx="11049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" name="Texto do Título"/>
          <p:cNvSpPr>
            <a:spLocks noGrp="1"/>
          </p:cNvSpPr>
          <p:nvPr>
            <p:ph type="title" hasCustomPrompt="1"/>
          </p:nvPr>
        </p:nvSpPr>
        <p:spPr>
          <a:xfrm>
            <a:off x="2713702" y="593303"/>
            <a:ext cx="9720000" cy="262614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709930">
              <a:spcBef>
                <a:spcPts val="3900"/>
              </a:spcBef>
              <a:defRPr sz="7200">
                <a:solidFill>
                  <a:srgbClr val="123A2F"/>
                </a:solidFill>
              </a:defRPr>
            </a:lvl1pPr>
          </a:lstStyle>
          <a:p>
            <a:r>
              <a:rPr dirty="0" err="1"/>
              <a:t>Título</a:t>
            </a:r>
            <a:endParaRPr dirty="0"/>
          </a:p>
        </p:txBody>
      </p:sp>
      <p:sp>
        <p:nvSpPr>
          <p:cNvPr id="30" name="Nível de Corpo Um…"/>
          <p:cNvSpPr>
            <a:spLocks noGrp="1"/>
          </p:cNvSpPr>
          <p:nvPr>
            <p:ph type="body" sz="half" idx="1" hasCustomPrompt="1"/>
          </p:nvPr>
        </p:nvSpPr>
        <p:spPr>
          <a:xfrm>
            <a:off x="2713703" y="5772150"/>
            <a:ext cx="9720000" cy="70625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None/>
              <a:defRPr sz="6000">
                <a:solidFill>
                  <a:srgbClr val="123A2F"/>
                </a:solidFill>
              </a:defRPr>
            </a:lvl1pPr>
            <a:lvl2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2713702" y="3593972"/>
            <a:ext cx="9720000" cy="1268412"/>
          </a:xfrm>
          <a:noFill/>
        </p:spPr>
        <p:txBody>
          <a:bodyPr anchor="ctr"/>
          <a:lstStyle>
            <a:lvl1pPr marL="216000" indent="0">
              <a:buNone/>
              <a:defRPr>
                <a:solidFill>
                  <a:srgbClr val="123A2F"/>
                </a:solidFill>
              </a:defRPr>
            </a:lvl1pPr>
            <a:lvl2pPr marL="635000" indent="0">
              <a:buNone/>
              <a:defRPr/>
            </a:lvl2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81908209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2">
    <p:bg>
      <p:bgPr>
        <a:solidFill>
          <a:srgbClr val="DEE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8" name="Shape 90"/>
          <p:cNvSpPr>
            <a:spLocks noGrp="1"/>
          </p:cNvSpPr>
          <p:nvPr>
            <p:ph type="pic" idx="13"/>
          </p:nvPr>
        </p:nvSpPr>
        <p:spPr>
          <a:xfrm>
            <a:off x="13335000" y="0"/>
            <a:ext cx="11049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" name="Texto do Título"/>
          <p:cNvSpPr>
            <a:spLocks noGrp="1"/>
          </p:cNvSpPr>
          <p:nvPr>
            <p:ph type="title" hasCustomPrompt="1"/>
          </p:nvPr>
        </p:nvSpPr>
        <p:spPr>
          <a:xfrm>
            <a:off x="2713702" y="593303"/>
            <a:ext cx="9720000" cy="262614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709930">
              <a:spcBef>
                <a:spcPts val="3900"/>
              </a:spcBef>
              <a:defRPr sz="7200">
                <a:solidFill>
                  <a:srgbClr val="123A2F"/>
                </a:solidFill>
              </a:defRPr>
            </a:lvl1pPr>
          </a:lstStyle>
          <a:p>
            <a:r>
              <a:rPr dirty="0" err="1"/>
              <a:t>Título</a:t>
            </a:r>
            <a:endParaRPr dirty="0"/>
          </a:p>
        </p:txBody>
      </p:sp>
      <p:sp>
        <p:nvSpPr>
          <p:cNvPr id="30" name="Nível de Corpo Um…"/>
          <p:cNvSpPr>
            <a:spLocks noGrp="1"/>
          </p:cNvSpPr>
          <p:nvPr>
            <p:ph type="body" sz="half" idx="1" hasCustomPrompt="1"/>
          </p:nvPr>
        </p:nvSpPr>
        <p:spPr>
          <a:xfrm>
            <a:off x="2713703" y="5772150"/>
            <a:ext cx="9720000" cy="70625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None/>
              <a:defRPr sz="6000">
                <a:solidFill>
                  <a:srgbClr val="123A2F"/>
                </a:solidFill>
              </a:defRPr>
            </a:lvl1pPr>
            <a:lvl2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2713702" y="3593972"/>
            <a:ext cx="9720000" cy="1268412"/>
          </a:xfrm>
          <a:noFill/>
        </p:spPr>
        <p:txBody>
          <a:bodyPr anchor="ctr"/>
          <a:lstStyle>
            <a:lvl1pPr marL="216000" indent="0">
              <a:buNone/>
              <a:defRPr>
                <a:solidFill>
                  <a:srgbClr val="123A2F"/>
                </a:solidFill>
              </a:defRPr>
            </a:lvl1pPr>
            <a:lvl2pPr marL="635000" indent="0">
              <a:buNone/>
              <a:defRPr/>
            </a:lvl2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3277831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3">
    <p:bg>
      <p:bgPr>
        <a:solidFill>
          <a:srgbClr val="DEE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8" name="Shape 90"/>
          <p:cNvSpPr>
            <a:spLocks noGrp="1"/>
          </p:cNvSpPr>
          <p:nvPr>
            <p:ph type="pic" idx="13"/>
          </p:nvPr>
        </p:nvSpPr>
        <p:spPr>
          <a:xfrm>
            <a:off x="13335000" y="0"/>
            <a:ext cx="11049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" name="Texto do Título"/>
          <p:cNvSpPr>
            <a:spLocks noGrp="1"/>
          </p:cNvSpPr>
          <p:nvPr>
            <p:ph type="title" hasCustomPrompt="1"/>
          </p:nvPr>
        </p:nvSpPr>
        <p:spPr>
          <a:xfrm>
            <a:off x="2713702" y="593303"/>
            <a:ext cx="9720000" cy="262614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709930">
              <a:spcBef>
                <a:spcPts val="3900"/>
              </a:spcBef>
              <a:defRPr sz="7200">
                <a:solidFill>
                  <a:srgbClr val="123A2F"/>
                </a:solidFill>
              </a:defRPr>
            </a:lvl1pPr>
          </a:lstStyle>
          <a:p>
            <a:r>
              <a:rPr dirty="0" err="1"/>
              <a:t>Título</a:t>
            </a:r>
            <a:endParaRPr dirty="0"/>
          </a:p>
        </p:txBody>
      </p:sp>
      <p:sp>
        <p:nvSpPr>
          <p:cNvPr id="30" name="Nível de Corpo Um…"/>
          <p:cNvSpPr>
            <a:spLocks noGrp="1"/>
          </p:cNvSpPr>
          <p:nvPr>
            <p:ph type="body" sz="half" idx="1" hasCustomPrompt="1"/>
          </p:nvPr>
        </p:nvSpPr>
        <p:spPr>
          <a:xfrm>
            <a:off x="2713703" y="5772150"/>
            <a:ext cx="9720000" cy="70625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None/>
              <a:defRPr sz="6000">
                <a:solidFill>
                  <a:srgbClr val="123A2F"/>
                </a:solidFill>
              </a:defRPr>
            </a:lvl1pPr>
            <a:lvl2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2713702" y="3593972"/>
            <a:ext cx="9720000" cy="1268412"/>
          </a:xfrm>
          <a:noFill/>
        </p:spPr>
        <p:txBody>
          <a:bodyPr anchor="ctr"/>
          <a:lstStyle>
            <a:lvl1pPr marL="216000" indent="0">
              <a:buNone/>
              <a:defRPr>
                <a:solidFill>
                  <a:srgbClr val="123A2F"/>
                </a:solidFill>
              </a:defRPr>
            </a:lvl1pPr>
            <a:lvl2pPr marL="635000" indent="0">
              <a:buNone/>
              <a:defRPr/>
            </a:lvl2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68331414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4">
    <p:bg>
      <p:bgPr>
        <a:solidFill>
          <a:srgbClr val="DEE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8" name="Shape 90"/>
          <p:cNvSpPr>
            <a:spLocks noGrp="1"/>
          </p:cNvSpPr>
          <p:nvPr>
            <p:ph type="pic" idx="13"/>
          </p:nvPr>
        </p:nvSpPr>
        <p:spPr>
          <a:xfrm>
            <a:off x="13335000" y="0"/>
            <a:ext cx="11049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" name="Texto do Título"/>
          <p:cNvSpPr>
            <a:spLocks noGrp="1"/>
          </p:cNvSpPr>
          <p:nvPr>
            <p:ph type="title" hasCustomPrompt="1"/>
          </p:nvPr>
        </p:nvSpPr>
        <p:spPr>
          <a:xfrm>
            <a:off x="2713702" y="593303"/>
            <a:ext cx="9720000" cy="262614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709930">
              <a:spcBef>
                <a:spcPts val="3900"/>
              </a:spcBef>
              <a:defRPr sz="7200">
                <a:solidFill>
                  <a:srgbClr val="123A2F"/>
                </a:solidFill>
              </a:defRPr>
            </a:lvl1pPr>
          </a:lstStyle>
          <a:p>
            <a:r>
              <a:rPr dirty="0" err="1"/>
              <a:t>Título</a:t>
            </a:r>
            <a:endParaRPr dirty="0"/>
          </a:p>
        </p:txBody>
      </p:sp>
      <p:sp>
        <p:nvSpPr>
          <p:cNvPr id="30" name="Nível de Corpo Um…"/>
          <p:cNvSpPr>
            <a:spLocks noGrp="1"/>
          </p:cNvSpPr>
          <p:nvPr>
            <p:ph type="body" sz="half" idx="1" hasCustomPrompt="1"/>
          </p:nvPr>
        </p:nvSpPr>
        <p:spPr>
          <a:xfrm>
            <a:off x="2713703" y="5772150"/>
            <a:ext cx="9720000" cy="70625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None/>
              <a:defRPr sz="6000">
                <a:solidFill>
                  <a:srgbClr val="123A2F"/>
                </a:solidFill>
              </a:defRPr>
            </a:lvl1pPr>
            <a:lvl2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buClr>
                <a:schemeClr val="accent1"/>
              </a:buClr>
              <a:buChar char="▸"/>
              <a:defRPr sz="4000"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2713702" y="3593972"/>
            <a:ext cx="9720000" cy="1268412"/>
          </a:xfrm>
          <a:noFill/>
        </p:spPr>
        <p:txBody>
          <a:bodyPr anchor="ctr"/>
          <a:lstStyle>
            <a:lvl1pPr marL="216000" indent="0">
              <a:buNone/>
              <a:defRPr>
                <a:solidFill>
                  <a:srgbClr val="123A2F"/>
                </a:solidFill>
              </a:defRPr>
            </a:lvl1pPr>
            <a:lvl2pPr marL="635000" indent="0">
              <a:buNone/>
              <a:defRPr/>
            </a:lvl2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7074839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109"/>
          <p:cNvSpPr>
            <a:spLocks noGrp="1"/>
          </p:cNvSpPr>
          <p:nvPr>
            <p:ph type="pic" sz="half" idx="13"/>
          </p:nvPr>
        </p:nvSpPr>
        <p:spPr>
          <a:xfrm>
            <a:off x="12192000" y="0"/>
            <a:ext cx="12192000" cy="6832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Shape 110"/>
          <p:cNvSpPr>
            <a:spLocks noGrp="1"/>
          </p:cNvSpPr>
          <p:nvPr>
            <p:ph type="pic" sz="half" idx="14"/>
          </p:nvPr>
        </p:nvSpPr>
        <p:spPr>
          <a:xfrm>
            <a:off x="12192000" y="6896100"/>
            <a:ext cx="12192000" cy="6819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hape 111"/>
          <p:cNvSpPr>
            <a:spLocks noGrp="1"/>
          </p:cNvSpPr>
          <p:nvPr>
            <p:ph type="pic" idx="15"/>
          </p:nvPr>
        </p:nvSpPr>
        <p:spPr>
          <a:xfrm>
            <a:off x="0" y="0"/>
            <a:ext cx="121285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Número do Slide"/>
          <p:cNvSpPr>
            <a:spLocks noGrp="1"/>
          </p:cNvSpPr>
          <p:nvPr>
            <p:ph type="sldNum" sz="quarter" idx="2"/>
          </p:nvPr>
        </p:nvSpPr>
        <p:spPr>
          <a:xfrm>
            <a:off x="23059651" y="609600"/>
            <a:ext cx="387605" cy="47244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 Branco Alt.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8865420"/>
            <a:ext cx="19679265" cy="3080773"/>
          </a:xfrm>
          <a:custGeom>
            <a:avLst/>
            <a:gdLst>
              <a:gd name="connsiteX0" fmla="*/ 0 w 19649768"/>
              <a:gd name="connsiteY0" fmla="*/ 0 h 2284361"/>
              <a:gd name="connsiteX1" fmla="*/ 19649768 w 19649768"/>
              <a:gd name="connsiteY1" fmla="*/ 0 h 2284361"/>
              <a:gd name="connsiteX2" fmla="*/ 19649768 w 19649768"/>
              <a:gd name="connsiteY2" fmla="*/ 2284361 h 2284361"/>
              <a:gd name="connsiteX3" fmla="*/ 0 w 19649768"/>
              <a:gd name="connsiteY3" fmla="*/ 2284361 h 2284361"/>
              <a:gd name="connsiteX4" fmla="*/ 0 w 19649768"/>
              <a:gd name="connsiteY4" fmla="*/ 0 h 2284361"/>
              <a:gd name="connsiteX0" fmla="*/ 0 w 19649768"/>
              <a:gd name="connsiteY0" fmla="*/ 0 h 2903793"/>
              <a:gd name="connsiteX1" fmla="*/ 19649768 w 19649768"/>
              <a:gd name="connsiteY1" fmla="*/ 0 h 2903793"/>
              <a:gd name="connsiteX2" fmla="*/ 19295807 w 19649768"/>
              <a:gd name="connsiteY2" fmla="*/ 2903793 h 2903793"/>
              <a:gd name="connsiteX3" fmla="*/ 0 w 19649768"/>
              <a:gd name="connsiteY3" fmla="*/ 2284361 h 2903793"/>
              <a:gd name="connsiteX4" fmla="*/ 0 w 19649768"/>
              <a:gd name="connsiteY4" fmla="*/ 0 h 2903793"/>
              <a:gd name="connsiteX0" fmla="*/ 0 w 19679265"/>
              <a:gd name="connsiteY0" fmla="*/ 176980 h 3080773"/>
              <a:gd name="connsiteX1" fmla="*/ 19679265 w 19679265"/>
              <a:gd name="connsiteY1" fmla="*/ 0 h 3080773"/>
              <a:gd name="connsiteX2" fmla="*/ 19295807 w 19679265"/>
              <a:gd name="connsiteY2" fmla="*/ 3080773 h 3080773"/>
              <a:gd name="connsiteX3" fmla="*/ 0 w 19679265"/>
              <a:gd name="connsiteY3" fmla="*/ 2461341 h 3080773"/>
              <a:gd name="connsiteX4" fmla="*/ 0 w 19679265"/>
              <a:gd name="connsiteY4" fmla="*/ 176980 h 3080773"/>
              <a:gd name="connsiteX0" fmla="*/ 0 w 19679265"/>
              <a:gd name="connsiteY0" fmla="*/ 353961 h 3080773"/>
              <a:gd name="connsiteX1" fmla="*/ 19679265 w 19679265"/>
              <a:gd name="connsiteY1" fmla="*/ 0 h 3080773"/>
              <a:gd name="connsiteX2" fmla="*/ 19295807 w 19679265"/>
              <a:gd name="connsiteY2" fmla="*/ 3080773 h 3080773"/>
              <a:gd name="connsiteX3" fmla="*/ 0 w 19679265"/>
              <a:gd name="connsiteY3" fmla="*/ 2461341 h 3080773"/>
              <a:gd name="connsiteX4" fmla="*/ 0 w 19679265"/>
              <a:gd name="connsiteY4" fmla="*/ 353961 h 308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9265" h="3080773">
                <a:moveTo>
                  <a:pt x="0" y="353961"/>
                </a:moveTo>
                <a:lnTo>
                  <a:pt x="19679265" y="0"/>
                </a:lnTo>
                <a:lnTo>
                  <a:pt x="19295807" y="3080773"/>
                </a:lnTo>
                <a:lnTo>
                  <a:pt x="0" y="2461341"/>
                </a:lnTo>
                <a:lnTo>
                  <a:pt x="0" y="353961"/>
                </a:lnTo>
                <a:close/>
              </a:path>
            </a:pathLst>
          </a:custGeom>
          <a:solidFill>
            <a:srgbClr val="00B0F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>
            <a:spLocks noGrp="1"/>
          </p:cNvSpPr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 err="1"/>
              <a:t>Texto</a:t>
            </a:r>
            <a:r>
              <a:rPr dirty="0"/>
              <a:t> do </a:t>
            </a:r>
            <a:r>
              <a:rPr dirty="0" err="1"/>
              <a:t>Título</a:t>
            </a:r>
            <a:endParaRPr dirty="0"/>
          </a:p>
        </p:txBody>
      </p:sp>
      <p:sp>
        <p:nvSpPr>
          <p:cNvPr id="3" name="Nível de Corpo Um…"/>
          <p:cNvSpPr>
            <a:spLocks noGrp="1"/>
          </p:cNvSpPr>
          <p:nvPr>
            <p:ph type="body" idx="1"/>
          </p:nvPr>
        </p:nvSpPr>
        <p:spPr>
          <a:xfrm>
            <a:off x="762000" y="536259"/>
            <a:ext cx="22860000" cy="8135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  <a:p>
            <a:pPr lvl="1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Dois</a:t>
            </a:r>
            <a:endParaRPr dirty="0"/>
          </a:p>
          <a:p>
            <a:pPr lvl="2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Três</a:t>
            </a:r>
            <a:endParaRPr dirty="0"/>
          </a:p>
          <a:p>
            <a:pPr lvl="3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Quatro</a:t>
            </a:r>
            <a:endParaRPr dirty="0"/>
          </a:p>
          <a:p>
            <a:pPr lvl="4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Cinco</a:t>
            </a:r>
          </a:p>
        </p:txBody>
      </p:sp>
      <p:sp>
        <p:nvSpPr>
          <p:cNvPr id="4" name="Número do Slide"/>
          <p:cNvSpPr>
            <a:spLocks noGrp="1"/>
          </p:cNvSpPr>
          <p:nvPr>
            <p:ph type="sldNum" sz="quarter" idx="2"/>
          </p:nvPr>
        </p:nvSpPr>
        <p:spPr>
          <a:xfrm>
            <a:off x="23063198" y="609600"/>
            <a:ext cx="387605" cy="47244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838787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8" r:id="rId3"/>
    <p:sldLayoutId id="2147483663" r:id="rId4"/>
    <p:sldLayoutId id="2147483664" r:id="rId5"/>
    <p:sldLayoutId id="2147483665" r:id="rId6"/>
    <p:sldLayoutId id="2147483654" r:id="rId7"/>
    <p:sldLayoutId id="2147483656" r:id="rId8"/>
    <p:sldLayoutId id="2147483657" r:id="rId9"/>
    <p:sldLayoutId id="2147483662" r:id="rId10"/>
  </p:sldLayoutIdLst>
  <p:transition spd="med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300" b="0" i="0" u="none" strike="noStrike" cap="all" spc="0" baseline="0">
          <a:ln>
            <a:noFill/>
          </a:ln>
          <a:solidFill>
            <a:schemeClr val="accent1">
              <a:lumMod val="50000"/>
            </a:schemeClr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300" b="0" i="0" u="none" strike="noStrike" cap="all" spc="0" baseline="0">
          <a:ln>
            <a:noFill/>
          </a:ln>
          <a:solidFill>
            <a:srgbClr val="49BB95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300" b="0" i="0" u="none" strike="noStrike" cap="all" spc="0" baseline="0">
          <a:ln>
            <a:noFill/>
          </a:ln>
          <a:solidFill>
            <a:srgbClr val="49BB95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300" b="0" i="0" u="none" strike="noStrike" cap="all" spc="0" baseline="0">
          <a:ln>
            <a:noFill/>
          </a:ln>
          <a:solidFill>
            <a:srgbClr val="49BB95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300" b="0" i="0" u="none" strike="noStrike" cap="all" spc="0" baseline="0">
          <a:ln>
            <a:noFill/>
          </a:ln>
          <a:solidFill>
            <a:srgbClr val="49BB95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300" b="0" i="0" u="none" strike="noStrike" cap="all" spc="0" baseline="0">
          <a:ln>
            <a:noFill/>
          </a:ln>
          <a:solidFill>
            <a:srgbClr val="49BB95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300" b="0" i="0" u="none" strike="noStrike" cap="all" spc="0" baseline="0">
          <a:ln>
            <a:noFill/>
          </a:ln>
          <a:solidFill>
            <a:srgbClr val="49BB95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300" b="0" i="0" u="none" strike="noStrike" cap="all" spc="0" baseline="0">
          <a:ln>
            <a:noFill/>
          </a:ln>
          <a:solidFill>
            <a:srgbClr val="49BB95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300" b="0" i="0" u="none" strike="noStrike" cap="all" spc="0" baseline="0">
          <a:ln>
            <a:noFill/>
          </a:ln>
          <a:solidFill>
            <a:srgbClr val="49BB95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rgbClr val="39A3D5"/>
        </a:buClr>
        <a:buSzPct val="104999"/>
        <a:buFont typeface="DIN Condensed"/>
        <a:buChar char="‣"/>
        <a:tabLst/>
        <a:defRPr sz="4800" b="0" i="0" u="none" strike="noStrike" cap="none" spc="0" baseline="0">
          <a:ln>
            <a:noFill/>
          </a:ln>
          <a:solidFill>
            <a:schemeClr val="accent1">
              <a:lumMod val="75000"/>
            </a:schemeClr>
          </a:solidFill>
          <a:uFillTx/>
          <a:latin typeface="+mn-lt"/>
          <a:ea typeface="+mn-ea"/>
          <a:cs typeface="+mn-cs"/>
          <a:sym typeface="DIN Condensed"/>
        </a:defRPr>
      </a:lvl1pPr>
      <a:lvl2pPr marL="127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rgbClr val="39A3D5"/>
        </a:buClr>
        <a:buSzPct val="104999"/>
        <a:buFont typeface="DIN Condensed"/>
        <a:buChar char="‣"/>
        <a:tabLst/>
        <a:defRPr sz="4800" b="0" i="0" u="none" strike="noStrike" cap="none" spc="0" baseline="0">
          <a:ln>
            <a:noFill/>
          </a:ln>
          <a:solidFill>
            <a:schemeClr val="accent1">
              <a:lumMod val="75000"/>
            </a:schemeClr>
          </a:solidFill>
          <a:uFillTx/>
          <a:latin typeface="+mn-lt"/>
          <a:ea typeface="+mn-ea"/>
          <a:cs typeface="+mn-cs"/>
          <a:sym typeface="DIN Condensed"/>
        </a:defRPr>
      </a:lvl2pPr>
      <a:lvl3pPr marL="190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rgbClr val="39A3D5"/>
        </a:buClr>
        <a:buSzPct val="104999"/>
        <a:buFont typeface="DIN Condensed"/>
        <a:buChar char="‣"/>
        <a:tabLst/>
        <a:defRPr sz="4800" b="0" i="0" u="none" strike="noStrike" cap="none" spc="0" baseline="0">
          <a:ln>
            <a:noFill/>
          </a:ln>
          <a:solidFill>
            <a:schemeClr val="accent1">
              <a:lumMod val="75000"/>
            </a:schemeClr>
          </a:solidFill>
          <a:uFillTx/>
          <a:latin typeface="+mn-lt"/>
          <a:ea typeface="+mn-ea"/>
          <a:cs typeface="+mn-cs"/>
          <a:sym typeface="DIN Condensed"/>
        </a:defRPr>
      </a:lvl3pPr>
      <a:lvl4pPr marL="254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rgbClr val="39A3D5"/>
        </a:buClr>
        <a:buSzPct val="104999"/>
        <a:buFont typeface="DIN Condensed"/>
        <a:buChar char="‣"/>
        <a:tabLst/>
        <a:defRPr sz="4800" b="0" i="0" u="none" strike="noStrike" cap="none" spc="0" baseline="0">
          <a:ln>
            <a:noFill/>
          </a:ln>
          <a:solidFill>
            <a:schemeClr val="accent1">
              <a:lumMod val="75000"/>
            </a:schemeClr>
          </a:solidFill>
          <a:uFillTx/>
          <a:latin typeface="+mn-lt"/>
          <a:ea typeface="+mn-ea"/>
          <a:cs typeface="+mn-cs"/>
          <a:sym typeface="DIN Condensed"/>
        </a:defRPr>
      </a:lvl4pPr>
      <a:lvl5pPr marL="317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rgbClr val="39A3D5"/>
        </a:buClr>
        <a:buSzPct val="104999"/>
        <a:buFont typeface="DIN Condensed"/>
        <a:buChar char="‣"/>
        <a:tabLst/>
        <a:defRPr sz="4800" b="0" i="0" u="none" strike="noStrike" cap="none" spc="0" baseline="0">
          <a:ln>
            <a:noFill/>
          </a:ln>
          <a:solidFill>
            <a:schemeClr val="accent1">
              <a:lumMod val="75000"/>
            </a:schemeClr>
          </a:solidFill>
          <a:uFillTx/>
          <a:latin typeface="+mn-lt"/>
          <a:ea typeface="+mn-ea"/>
          <a:cs typeface="+mn-cs"/>
          <a:sym typeface="DIN Condensed"/>
        </a:defRPr>
      </a:lvl5pPr>
      <a:lvl6pPr marL="381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rgbClr val="39A3D5"/>
        </a:buClr>
        <a:buSzPct val="104999"/>
        <a:buFont typeface="DIN Condensed"/>
        <a:buChar char="‣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IN Condensed"/>
        </a:defRPr>
      </a:lvl6pPr>
      <a:lvl7pPr marL="444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rgbClr val="39A3D5"/>
        </a:buClr>
        <a:buSzPct val="104999"/>
        <a:buFont typeface="DIN Condensed"/>
        <a:buChar char="‣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IN Condensed"/>
        </a:defRPr>
      </a:lvl7pPr>
      <a:lvl8pPr marL="508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rgbClr val="39A3D5"/>
        </a:buClr>
        <a:buSzPct val="104999"/>
        <a:buFont typeface="DIN Condensed"/>
        <a:buChar char="‣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IN Condensed"/>
        </a:defRPr>
      </a:lvl8pPr>
      <a:lvl9pPr marL="571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rgbClr val="39A3D5"/>
        </a:buClr>
        <a:buSzPct val="104999"/>
        <a:buFont typeface="DIN Condensed"/>
        <a:buChar char="‣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IN Condensed"/>
        </a:defRPr>
      </a:lvl9pPr>
    </p:bodyStyle>
    <p:otherStyle>
      <a:lvl1pPr marL="0" marR="0" indent="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Condense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5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08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5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50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10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6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78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53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72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15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70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4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39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 que é comparada a Igreja de Deus?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Porque de Deus somos cooperadores; lavoura de Deus, edifício de Deus sois vós. Segundo a graça de Deus que me foi dada, lancei o fundamento como prudente construtor; e outro edifica sobre ele. Porém cada um veja como edifica.</a:t>
            </a:r>
          </a:p>
          <a:p>
            <a:r>
              <a:rPr lang="pt-BR" dirty="0"/>
              <a:t>Não sabeis que sois santuário de Deus e que o Espírito de Deus habita em vós? Se alguém destruir o santuário de Deus, Deus o destruirá; porque o santuário de Deus, que sois vós, é sagrado.</a:t>
            </a:r>
          </a:p>
        </p:txBody>
      </p:sp>
      <p:pic>
        <p:nvPicPr>
          <p:cNvPr id="7" name="Espaço Reservado para Imagem 6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" b="8621"/>
          <a:stretch>
            <a:fillRect/>
          </a:stretch>
        </p:blipFill>
        <p:spPr/>
      </p:pic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1 Coríntios 3:9-10, 16-17</a:t>
            </a:r>
          </a:p>
        </p:txBody>
      </p:sp>
    </p:spTree>
    <p:extLst>
      <p:ext uri="{BB962C8B-B14F-4D97-AF65-F5344CB8AC3E}">
        <p14:creationId xmlns:p14="http://schemas.microsoft.com/office/powerpoint/2010/main" val="938842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/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5" r="13647"/>
          <a:stretch/>
        </p:blipFill>
        <p:spPr>
          <a:xfrm>
            <a:off x="13335000" y="0"/>
            <a:ext cx="11049000" cy="13716000"/>
          </a:xfr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713702" y="593303"/>
            <a:ext cx="10246924" cy="2626147"/>
          </a:xfrm>
        </p:spPr>
        <p:txBody>
          <a:bodyPr>
            <a:normAutofit fontScale="90000"/>
          </a:bodyPr>
          <a:lstStyle/>
          <a:p>
            <a:r>
              <a:rPr lang="pt-BR" dirty="0"/>
              <a:t>Sobre que fundamento este edifício é construído?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pt-BR" dirty="0"/>
              <a:t>Porque ninguém pode lançar outro fundamento, além do que foi posto, o qual é Jesus Cristo.</a:t>
            </a:r>
          </a:p>
          <a:p>
            <a:r>
              <a:rPr lang="pt-BR" dirty="0"/>
              <a:t>Chegando-vos para ele, a pedra que vive, rejeitada, sim, pelos homens, mas para com Deus eleita e preciosa, também vós mesmos, como pedras que vivem, sois edificados casa espiritual para serdes sacerdócio santo, a fim de oferecerdes sacrifícios espirituais agradáveis a Deus por intermédio de Jesus Cristo. Pois isso está na Escritura: Eis que ponho em Sião uma pedra angular, eleita e preciosa; e quem nela crer não será, de modo algum, envergonhado. Para vós outros, portanto, os que credes, é a preciosidade; mas, para os descrentes, A pedra que os construtores rejeitaram, essa veio a ser a principal pedra, angular e: Pedra de tropeço e rocha de ofensa. São estes os que tropeçam na palavra, sendo desobedientes, para o que também foram postos.</a:t>
            </a: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1 Coríntios 3:11; 1 Pedro 2:4-8.</a:t>
            </a:r>
          </a:p>
        </p:txBody>
      </p:sp>
    </p:spTree>
    <p:extLst>
      <p:ext uri="{BB962C8B-B14F-4D97-AF65-F5344CB8AC3E}">
        <p14:creationId xmlns:p14="http://schemas.microsoft.com/office/powerpoint/2010/main" val="2259376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8" r="23148"/>
          <a:stretch>
            <a:fillRect/>
          </a:stretch>
        </p:blipFill>
        <p:spPr/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Que outras figuras são usadas para comparar a igreja?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half" idx="1"/>
          </p:nvPr>
        </p:nvSpPr>
        <p:spPr>
          <a:xfrm>
            <a:off x="2713703" y="5772150"/>
            <a:ext cx="9720000" cy="7764946"/>
          </a:xfrm>
        </p:spPr>
        <p:txBody>
          <a:bodyPr>
            <a:normAutofit fontScale="47500" lnSpcReduction="20000"/>
          </a:bodyPr>
          <a:lstStyle/>
          <a:p>
            <a:r>
              <a:rPr lang="pt-BR" dirty="0"/>
              <a:t>Por isso, enquanto tivermos oportunidade, façamos o bem a todos, mas principalmente aos da família da fé.</a:t>
            </a:r>
          </a:p>
          <a:p>
            <a:r>
              <a:rPr lang="pt-BR" dirty="0"/>
              <a:t>Assim, já não sois estrangeiros e peregrinos, mas concidadãos dos santos, e sois da família de Deus.</a:t>
            </a:r>
          </a:p>
          <a:p>
            <a:r>
              <a:rPr lang="pt-BR" dirty="0"/>
              <a:t>Não repreendas ao homem idoso; antes, exorta-o como a pai; aos moços, como a irmãos; às mulheres idosas, como a mães; às moças, como a irmãs, com toda a pureza.</a:t>
            </a:r>
          </a:p>
          <a:p>
            <a:r>
              <a:rPr lang="pt-BR" dirty="0"/>
              <a:t>Porque, assim como o corpo é um e tem muitos membros, e todos os membros, sendo muitos, constituem um só corpo, assim também com respeito a Cristo. [...] Se todo o corpo fosse olho, onde estaria o ouvido? Se todo fosse ouvido, onde, o olfato?</a:t>
            </a: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Gálatas 6:10; Efésios 2:19; 1 Timóteo 5:1-2; 1 Coríntios 12:12 e 17.</a:t>
            </a:r>
          </a:p>
        </p:txBody>
      </p:sp>
    </p:spTree>
    <p:extLst>
      <p:ext uri="{BB962C8B-B14F-4D97-AF65-F5344CB8AC3E}">
        <p14:creationId xmlns:p14="http://schemas.microsoft.com/office/powerpoint/2010/main" val="282583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5" r="28955"/>
          <a:stretch>
            <a:fillRect/>
          </a:stretch>
        </p:blipFill>
        <p:spPr/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Como identificar o povo que pertence a Igreja de Deus?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Nisto conhecerão todos que sois meus discípulos: se tiverdes amor uns aos outros.</a:t>
            </a:r>
          </a:p>
          <a:p>
            <a:r>
              <a:rPr lang="pt-BR" dirty="0"/>
              <a:t>Irou-se o dragão contra a mulher e foi pelejar com os restantes da sua descendência, os que guardam os mandamentos de Deus e têm o testemunho de Jesus; e se pôs em pé sobre a areia do mar. Quando, pois, o dragão se viu atirado para a terra, perseguiu a mulher que dera à luz o filho varão;      </a:t>
            </a:r>
          </a:p>
          <a:p>
            <a:r>
              <a:rPr lang="pt-BR" dirty="0"/>
              <a:t>Aqui está a perseverança dos santos, os que guardam os mandamentos de Deus e a fé em Jesus.</a:t>
            </a: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João 13:35; Apocalipse 12:17 e 13 e 14:12.</a:t>
            </a:r>
          </a:p>
        </p:txBody>
      </p:sp>
    </p:spTree>
    <p:extLst>
      <p:ext uri="{BB962C8B-B14F-4D97-AF65-F5344CB8AC3E}">
        <p14:creationId xmlns:p14="http://schemas.microsoft.com/office/powerpoint/2010/main" val="541875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45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33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23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64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38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85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92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82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6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68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21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Espaço Reservado para Imagem 2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7337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820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44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1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79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45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94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9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21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ew_Template7">
  <a:themeElements>
    <a:clrScheme name="Integração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38787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38787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3807</TotalTime>
  <Words>575</Words>
  <Application>Microsoft Office PowerPoint</Application>
  <PresentationFormat>Personalizar</PresentationFormat>
  <Paragraphs>19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1" baseType="lpstr">
      <vt:lpstr>Century Gothic</vt:lpstr>
      <vt:lpstr>DIN Condensed</vt:lpstr>
      <vt:lpstr>New_Template7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que é comparada a Igreja de Deus?</vt:lpstr>
      <vt:lpstr>Sobre que fundamento este edifício é construído?</vt:lpstr>
      <vt:lpstr>Que outras figuras são usadas para comparar a igreja?</vt:lpstr>
      <vt:lpstr>Como identificar o povo que pertence a Igreja de Deus?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Castro</dc:creator>
  <cp:lastModifiedBy>marcos aurelio gularte de castro</cp:lastModifiedBy>
  <cp:revision>141</cp:revision>
  <dcterms:modified xsi:type="dcterms:W3CDTF">2017-05-28T21:34:54Z</dcterms:modified>
</cp:coreProperties>
</file>