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6" r:id="rId15"/>
    <p:sldId id="320" r:id="rId16"/>
    <p:sldId id="307" r:id="rId17"/>
    <p:sldId id="310" r:id="rId18"/>
    <p:sldId id="311" r:id="rId19"/>
    <p:sldId id="312" r:id="rId20"/>
    <p:sldId id="313" r:id="rId21"/>
    <p:sldId id="314" r:id="rId22"/>
    <p:sldId id="31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06D52D35-1423-4371-99A0-B77136A80E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95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2571FA-D984-4EB8-881E-3467D3DBB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426" y="381544"/>
            <a:ext cx="8356917" cy="94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B1511F-707E-451D-B122-93200F091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15437" y="2325165"/>
            <a:ext cx="5953352" cy="20900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5884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8416" y="564776"/>
            <a:ext cx="6547104" cy="1666360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4400" dirty="0"/>
          </a:p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</a:rPr>
              <a:t>ESTUDO 7</a:t>
            </a:r>
          </a:p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</a:rPr>
              <a:t>A Volta de Jesus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accent1">
              <a:alpha val="9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900" dirty="0"/>
              <a:t>Então verão o Filho do Homem </a:t>
            </a:r>
            <a:r>
              <a:rPr lang="pt-BR" sz="2900" dirty="0">
                <a:solidFill>
                  <a:srgbClr val="FFC000"/>
                </a:solidFill>
              </a:rPr>
              <a:t>vindo </a:t>
            </a:r>
            <a:r>
              <a:rPr lang="pt-BR" sz="2900" dirty="0"/>
              <a:t>numa nuvem, com </a:t>
            </a:r>
            <a:r>
              <a:rPr lang="pt-BR" sz="2900" dirty="0">
                <a:solidFill>
                  <a:srgbClr val="FFC000"/>
                </a:solidFill>
              </a:rPr>
              <a:t>poder</a:t>
            </a:r>
            <a:r>
              <a:rPr lang="pt-BR" sz="2900" dirty="0"/>
              <a:t> e grande glória.</a:t>
            </a:r>
            <a:endParaRPr lang="id-ID" altLang="pt-BR" sz="29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304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234" y="462056"/>
            <a:ext cx="4205532" cy="4182364"/>
          </a:xfr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Para que Jesus voltará à Terra e o que acontecerá nesse instante?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22:12; I </a:t>
            </a:r>
            <a:r>
              <a:rPr lang="pt-BR" sz="2400" dirty="0" err="1">
                <a:solidFill>
                  <a:srgbClr val="FFC000"/>
                </a:solidFill>
              </a:rPr>
              <a:t>Tes</a:t>
            </a:r>
            <a:r>
              <a:rPr lang="pt-BR" sz="2400" dirty="0">
                <a:solidFill>
                  <a:srgbClr val="FFC000"/>
                </a:solidFill>
              </a:rPr>
              <a:t> 4:13-17; I Cor 15:51- 53;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20:5; II </a:t>
            </a:r>
            <a:r>
              <a:rPr lang="pt-BR" sz="2400" dirty="0" err="1">
                <a:solidFill>
                  <a:srgbClr val="FFC000"/>
                </a:solidFill>
              </a:rPr>
              <a:t>Tes</a:t>
            </a:r>
            <a:r>
              <a:rPr lang="pt-BR" sz="2400" dirty="0">
                <a:solidFill>
                  <a:srgbClr val="FFC000"/>
                </a:solidFill>
              </a:rPr>
              <a:t> 1:7; II </a:t>
            </a:r>
            <a:r>
              <a:rPr lang="pt-BR" sz="2400" dirty="0" err="1">
                <a:solidFill>
                  <a:srgbClr val="FFC000"/>
                </a:solidFill>
              </a:rPr>
              <a:t>Tes</a:t>
            </a:r>
            <a:r>
              <a:rPr lang="pt-BR" sz="2400" dirty="0">
                <a:solidFill>
                  <a:srgbClr val="FFC000"/>
                </a:solidFill>
              </a:rPr>
              <a:t> 2:8;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155" y="403563"/>
            <a:ext cx="4205532" cy="4182364"/>
          </a:xfr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— </a:t>
            </a:r>
            <a:r>
              <a:rPr lang="pt-BR" sz="2600" i="1" dirty="0"/>
              <a:t>Eis que venho </a:t>
            </a:r>
            <a:r>
              <a:rPr lang="pt-BR" sz="2600" i="1" dirty="0">
                <a:solidFill>
                  <a:srgbClr val="FFC000"/>
                </a:solidFill>
              </a:rPr>
              <a:t>sem demora</a:t>
            </a:r>
            <a:r>
              <a:rPr lang="pt-BR" sz="2600" i="1" dirty="0"/>
              <a:t>, e comigo está a recompensa que tenho para dar a </a:t>
            </a:r>
            <a:r>
              <a:rPr lang="pt-BR" sz="2600" i="1" dirty="0">
                <a:solidFill>
                  <a:srgbClr val="FFC000"/>
                </a:solidFill>
              </a:rPr>
              <a:t>cada um </a:t>
            </a:r>
            <a:r>
              <a:rPr lang="pt-BR" sz="2600" i="1" dirty="0"/>
              <a:t>segundo as suas obras.</a:t>
            </a:r>
            <a:endParaRPr lang="id-ID" altLang="pt-BR" sz="2600" b="1" i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5251" y="1884274"/>
            <a:ext cx="4399091" cy="4374857"/>
          </a:xfr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É muita informação! Muitos detalhes! Muitas “</a:t>
            </a:r>
            <a:r>
              <a:rPr lang="pt-BR" sz="2400" dirty="0">
                <a:solidFill>
                  <a:srgbClr val="FFC000"/>
                </a:solidFill>
              </a:rPr>
              <a:t>notas explicativas</a:t>
            </a:r>
            <a:r>
              <a:rPr lang="pt-BR" sz="2400" dirty="0"/>
              <a:t>”! Vamos organizar então um pouco tudo isso de modo cronológico: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1BAB53CB-D8EF-472D-9635-B715A11323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19617A6-BA8C-48D0-8E0B-FFA5ADD0A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5606" y="1928105"/>
            <a:ext cx="5953352" cy="2090081"/>
          </a:xfrm>
        </p:spPr>
        <p:txBody>
          <a:bodyPr/>
          <a:lstStyle/>
          <a:p>
            <a:pPr algn="just"/>
            <a:r>
              <a:rPr lang="pt-BR" sz="1800" dirty="0">
                <a:solidFill>
                  <a:schemeClr val="accent4"/>
                </a:solidFill>
              </a:rPr>
              <a:t>01-</a:t>
            </a:r>
            <a:r>
              <a:rPr lang="pt-BR" sz="1800" dirty="0"/>
              <a:t> Jesus foi para o Céu </a:t>
            </a:r>
            <a:r>
              <a:rPr lang="pt-BR" sz="1800" dirty="0">
                <a:solidFill>
                  <a:srgbClr val="FFC000"/>
                </a:solidFill>
              </a:rPr>
              <a:t>40 dias </a:t>
            </a:r>
            <a:r>
              <a:rPr lang="pt-BR" sz="1800" dirty="0"/>
              <a:t>depois que ressuscitou. Está </a:t>
            </a:r>
            <a:r>
              <a:rPr lang="pt-BR" sz="1800" dirty="0">
                <a:solidFill>
                  <a:srgbClr val="FFC000"/>
                </a:solidFill>
              </a:rPr>
              <a:t>preparando</a:t>
            </a:r>
            <a:r>
              <a:rPr lang="pt-BR" sz="1800" dirty="0"/>
              <a:t> um lugar para nos levar para lá! Essa é a </a:t>
            </a:r>
            <a:r>
              <a:rPr lang="pt-BR" sz="1800" dirty="0">
                <a:solidFill>
                  <a:srgbClr val="FFC000"/>
                </a:solidFill>
              </a:rPr>
              <a:t>promessa</a:t>
            </a:r>
            <a:r>
              <a:rPr lang="pt-BR" sz="1800" dirty="0"/>
              <a:t>! Todas as promessas de Deus </a:t>
            </a:r>
            <a:r>
              <a:rPr lang="pt-BR" sz="1800" dirty="0">
                <a:solidFill>
                  <a:srgbClr val="FFC000"/>
                </a:solidFill>
              </a:rPr>
              <a:t>se cumpriram </a:t>
            </a:r>
            <a:r>
              <a:rPr lang="pt-BR" sz="1800" dirty="0"/>
              <a:t>até hoje! Ele irá </a:t>
            </a:r>
            <a:r>
              <a:rPr lang="pt-BR" sz="1800" dirty="0">
                <a:solidFill>
                  <a:srgbClr val="FFC000"/>
                </a:solidFill>
              </a:rPr>
              <a:t>cumprir</a:t>
            </a:r>
            <a:r>
              <a:rPr lang="pt-BR" sz="1800" dirty="0"/>
              <a:t> esta também!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>
                <a:solidFill>
                  <a:schemeClr val="accent4"/>
                </a:solidFill>
              </a:rPr>
              <a:t>02-</a:t>
            </a:r>
            <a:r>
              <a:rPr lang="pt-BR" sz="1800" dirty="0"/>
              <a:t>  Detalhes do momento da volta: </a:t>
            </a:r>
            <a:r>
              <a:rPr lang="pt-BR" sz="1800" dirty="0">
                <a:solidFill>
                  <a:srgbClr val="FFC000"/>
                </a:solidFill>
              </a:rPr>
              <a:t>visível a todos </a:t>
            </a:r>
            <a:r>
              <a:rPr lang="pt-BR" sz="1800" dirty="0"/>
              <a:t>nas nuvens dos céus, </a:t>
            </a:r>
            <a:r>
              <a:rPr lang="pt-BR" sz="1800" dirty="0">
                <a:solidFill>
                  <a:srgbClr val="FFC000"/>
                </a:solidFill>
              </a:rPr>
              <a:t>audível</a:t>
            </a:r>
            <a:r>
              <a:rPr lang="pt-BR" sz="1800" dirty="0"/>
              <a:t> (sons de trombeta), acompanhado de todos os santos anjos. Não </a:t>
            </a:r>
            <a:r>
              <a:rPr lang="pt-BR" sz="1800" dirty="0">
                <a:solidFill>
                  <a:srgbClr val="FFC000"/>
                </a:solidFill>
              </a:rPr>
              <a:t>pisará na terra</a:t>
            </a:r>
            <a:r>
              <a:rPr lang="pt-BR" sz="1800" dirty="0"/>
              <a:t>. Nós é que seremos levados pelos anjos até Ele, para o encontro nos ares, e faremos uma viagem </a:t>
            </a:r>
            <a:r>
              <a:rPr lang="pt-BR" sz="1800" dirty="0">
                <a:solidFill>
                  <a:srgbClr val="FFC000"/>
                </a:solidFill>
              </a:rPr>
              <a:t>intergaláctica</a:t>
            </a:r>
            <a:r>
              <a:rPr lang="pt-BR" sz="1800" dirty="0"/>
              <a:t> até o lugar preparado para nós.</a:t>
            </a:r>
          </a:p>
        </p:txBody>
      </p:sp>
    </p:spTree>
    <p:extLst>
      <p:ext uri="{BB962C8B-B14F-4D97-AF65-F5344CB8AC3E}">
        <p14:creationId xmlns:p14="http://schemas.microsoft.com/office/powerpoint/2010/main" val="145427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1BAB53CB-D8EF-472D-9635-B715A11323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19617A6-BA8C-48D0-8E0B-FFA5ADD0A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4243" y="1722043"/>
            <a:ext cx="5953352" cy="2090081"/>
          </a:xfrm>
        </p:spPr>
        <p:txBody>
          <a:bodyPr/>
          <a:lstStyle/>
          <a:p>
            <a:pPr algn="just"/>
            <a:r>
              <a:rPr lang="pt-BR" sz="1800" dirty="0">
                <a:solidFill>
                  <a:schemeClr val="accent4"/>
                </a:solidFill>
              </a:rPr>
              <a:t>03-</a:t>
            </a:r>
            <a:r>
              <a:rPr lang="pt-BR" sz="1800" dirty="0"/>
              <a:t> Quem fará essa viagem? Os que </a:t>
            </a:r>
            <a:r>
              <a:rPr lang="pt-BR" sz="1800" dirty="0">
                <a:solidFill>
                  <a:srgbClr val="FFC000"/>
                </a:solidFill>
              </a:rPr>
              <a:t>aceitaram</a:t>
            </a:r>
            <a:r>
              <a:rPr lang="pt-BR" sz="1800" dirty="0"/>
              <a:t> a Cristo como </a:t>
            </a:r>
            <a:r>
              <a:rPr lang="pt-BR" sz="1800" dirty="0">
                <a:solidFill>
                  <a:srgbClr val="FFC000"/>
                </a:solidFill>
              </a:rPr>
              <a:t>Salvador</a:t>
            </a:r>
            <a:r>
              <a:rPr lang="pt-BR" sz="1800" dirty="0"/>
              <a:t> e que estavam vivos por ocasião de Sua vinda e os que já estavam mortos (na Bíblia, são chamados de “os que dormem” – veremos melhor sobre isso quando estudarmos sobre a morte), mas que haviam aceitado em vida a Cristo como Salvador, os quais são </a:t>
            </a:r>
            <a:r>
              <a:rPr lang="pt-BR" sz="1800" dirty="0">
                <a:solidFill>
                  <a:srgbClr val="FFC000"/>
                </a:solidFill>
              </a:rPr>
              <a:t>ressuscitados </a:t>
            </a:r>
            <a:r>
              <a:rPr lang="pt-BR" sz="1800" dirty="0"/>
              <a:t>também por ocasião de Sua vinda!</a:t>
            </a:r>
          </a:p>
          <a:p>
            <a:pPr algn="just"/>
            <a:endParaRPr lang="pt-BR" sz="1800" dirty="0">
              <a:solidFill>
                <a:schemeClr val="accent4"/>
              </a:solidFill>
            </a:endParaRPr>
          </a:p>
          <a:p>
            <a:pPr algn="just"/>
            <a:r>
              <a:rPr lang="pt-BR" sz="1800" dirty="0">
                <a:solidFill>
                  <a:schemeClr val="accent4"/>
                </a:solidFill>
              </a:rPr>
              <a:t>04-</a:t>
            </a:r>
            <a:r>
              <a:rPr lang="pt-BR" sz="1800" dirty="0"/>
              <a:t> os mortos, que </a:t>
            </a:r>
            <a:r>
              <a:rPr lang="pt-BR" sz="1800" dirty="0">
                <a:solidFill>
                  <a:srgbClr val="FFC000"/>
                </a:solidFill>
              </a:rPr>
              <a:t>não aceitaram </a:t>
            </a:r>
            <a:r>
              <a:rPr lang="pt-BR" sz="1800" dirty="0"/>
              <a:t>a Cristo como Salvador, permanecem </a:t>
            </a:r>
            <a:r>
              <a:rPr lang="pt-BR" sz="1800" dirty="0">
                <a:solidFill>
                  <a:srgbClr val="FFC000"/>
                </a:solidFill>
              </a:rPr>
              <a:t>mortos</a:t>
            </a:r>
            <a:r>
              <a:rPr lang="pt-BR" sz="1800" dirty="0"/>
              <a:t> e os vivos que não aceitaram a Cristo como Salvador morrem por ocasião da volta de Jesus, por causa do </a:t>
            </a:r>
            <a:r>
              <a:rPr lang="pt-BR" sz="1800" dirty="0">
                <a:solidFill>
                  <a:srgbClr val="FFC000"/>
                </a:solidFill>
              </a:rPr>
              <a:t>resplendor de Sua glória</a:t>
            </a:r>
            <a:r>
              <a:rPr lang="pt-BR" sz="1800" dirty="0"/>
              <a:t> (são os chamados restantes dos mortos em </a:t>
            </a:r>
            <a:r>
              <a:rPr lang="pt-BR" sz="1800" dirty="0">
                <a:solidFill>
                  <a:srgbClr val="FFC000"/>
                </a:solidFill>
              </a:rPr>
              <a:t>Apocalipse 20:5</a:t>
            </a:r>
            <a:r>
              <a:rPr lang="pt-BR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374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544" y="841266"/>
            <a:ext cx="4205532" cy="4182364"/>
          </a:xfr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chemeClr val="accent4"/>
                </a:solidFill>
              </a:rPr>
              <a:t>04.</a:t>
            </a:r>
            <a:r>
              <a:rPr lang="pt-BR" sz="2800" dirty="0"/>
              <a:t> Como devemos viver, então, diante de todas essas informações? </a:t>
            </a:r>
            <a:r>
              <a:rPr lang="pt-BR" sz="2800" dirty="0" err="1">
                <a:solidFill>
                  <a:schemeClr val="accent4"/>
                </a:solidFill>
              </a:rPr>
              <a:t>Tt</a:t>
            </a:r>
            <a:r>
              <a:rPr lang="pt-BR" sz="2800" dirty="0">
                <a:solidFill>
                  <a:schemeClr val="accent4"/>
                </a:solidFill>
              </a:rPr>
              <a:t> 2:11-14</a:t>
            </a:r>
            <a:endParaRPr lang="id-ID" altLang="pt-BR" sz="28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546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0009" y="154546"/>
            <a:ext cx="4495129" cy="4397931"/>
          </a:xfrm>
          <a:solidFill>
            <a:schemeClr val="accent1">
              <a:lumMod val="75000"/>
              <a:alpha val="7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A graça de Cristo nos </a:t>
            </a:r>
            <a:r>
              <a:rPr lang="pt-BR" sz="2400" dirty="0">
                <a:solidFill>
                  <a:srgbClr val="FFC000"/>
                </a:solidFill>
              </a:rPr>
              <a:t>educa</a:t>
            </a:r>
            <a:r>
              <a:rPr lang="pt-BR" sz="2400" dirty="0"/>
              <a:t> para que, renegadas a impiedade e as </a:t>
            </a:r>
            <a:r>
              <a:rPr lang="pt-BR" sz="2400" dirty="0">
                <a:solidFill>
                  <a:srgbClr val="FFC000"/>
                </a:solidFill>
              </a:rPr>
              <a:t>paixões mundanas</a:t>
            </a:r>
            <a:r>
              <a:rPr lang="pt-BR" sz="2400" dirty="0"/>
              <a:t>, vivamos neste mundo de forma sensata, justa e piedosa...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129" y="557573"/>
            <a:ext cx="4399271" cy="4375036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...aguardando a </a:t>
            </a:r>
            <a:r>
              <a:rPr lang="pt-BR" sz="2800" dirty="0">
                <a:solidFill>
                  <a:srgbClr val="FFC000"/>
                </a:solidFill>
              </a:rPr>
              <a:t>bendita esperança </a:t>
            </a:r>
            <a:r>
              <a:rPr lang="pt-BR" sz="2800" dirty="0"/>
              <a:t>e a manifestação da glória do nosso grande Deus e Salvador Jesus Cristo.</a:t>
            </a:r>
            <a:endParaRPr lang="id-ID" altLang="pt-BR" sz="28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603" y="905302"/>
            <a:ext cx="4334521" cy="4310642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chemeClr val="accent4"/>
                </a:solidFill>
              </a:rPr>
              <a:t>05.</a:t>
            </a:r>
            <a:r>
              <a:rPr lang="pt-BR" sz="2800" dirty="0"/>
              <a:t> Por que Jesus ainda não voltou? Sabemos a data? </a:t>
            </a:r>
            <a:r>
              <a:rPr lang="pt-BR" sz="2800" dirty="0" err="1">
                <a:solidFill>
                  <a:schemeClr val="accent4"/>
                </a:solidFill>
              </a:rPr>
              <a:t>Mt</a:t>
            </a:r>
            <a:r>
              <a:rPr lang="pt-BR" sz="2800" dirty="0">
                <a:solidFill>
                  <a:schemeClr val="accent4"/>
                </a:solidFill>
              </a:rPr>
              <a:t> 24:36; II </a:t>
            </a:r>
            <a:r>
              <a:rPr lang="pt-BR" sz="2800" dirty="0" err="1">
                <a:solidFill>
                  <a:schemeClr val="accent4"/>
                </a:solidFill>
              </a:rPr>
              <a:t>Pe</a:t>
            </a:r>
            <a:r>
              <a:rPr lang="pt-BR" sz="2800" dirty="0">
                <a:solidFill>
                  <a:schemeClr val="accent4"/>
                </a:solidFill>
              </a:rPr>
              <a:t> 3:9-14</a:t>
            </a:r>
            <a:endParaRPr lang="id-ID" altLang="pt-BR" sz="28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567" y="940079"/>
            <a:ext cx="4413919" cy="4389603"/>
          </a:xfr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100" dirty="0"/>
              <a:t>A intenção da Nota Explicativa é </a:t>
            </a:r>
            <a:r>
              <a:rPr lang="pt-BR" sz="2100" dirty="0">
                <a:solidFill>
                  <a:srgbClr val="FFC000"/>
                </a:solidFill>
              </a:rPr>
              <a:t>esclarecer melhor </a:t>
            </a:r>
            <a:r>
              <a:rPr lang="pt-BR" sz="2100" dirty="0"/>
              <a:t>determinadas situações, cuja </a:t>
            </a:r>
            <a:r>
              <a:rPr lang="pt-BR" sz="2100" dirty="0">
                <a:solidFill>
                  <a:srgbClr val="FFC000"/>
                </a:solidFill>
              </a:rPr>
              <a:t>pormenorização e contextualização</a:t>
            </a:r>
            <a:r>
              <a:rPr lang="pt-BR" sz="2100" dirty="0"/>
              <a:t> serão de grande utilidade aos usuários das demonstrações financeiras.</a:t>
            </a:r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913" y="939646"/>
            <a:ext cx="4292107" cy="4250540"/>
          </a:xfrm>
          <a:solidFill>
            <a:schemeClr val="accent1">
              <a:lumMod val="75000"/>
              <a:alpha val="6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— Mas a respeito daquele </a:t>
            </a:r>
            <a:r>
              <a:rPr lang="pt-BR" sz="2800" dirty="0">
                <a:solidFill>
                  <a:srgbClr val="FFC000"/>
                </a:solidFill>
              </a:rPr>
              <a:t>dia e hora ninguém sabe</a:t>
            </a:r>
            <a:r>
              <a:rPr lang="pt-BR" sz="2800" dirty="0"/>
              <a:t>, nem os anjos dos céus, nem o Filho, senão o Pai.</a:t>
            </a:r>
            <a:endParaRPr lang="id-ID" altLang="pt-BR" sz="28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275" y="797978"/>
            <a:ext cx="4205532" cy="4182364"/>
          </a:xfrm>
          <a:solidFill>
            <a:schemeClr val="accent1">
              <a:lumMod val="75000"/>
              <a:alpha val="7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/>
              <a:t>Como você reage ao compreender que a </a:t>
            </a:r>
            <a:r>
              <a:rPr lang="pt-BR" sz="2800" dirty="0">
                <a:solidFill>
                  <a:srgbClr val="FFC000"/>
                </a:solidFill>
              </a:rPr>
              <a:t>volta de Jesus </a:t>
            </a:r>
            <a:r>
              <a:rPr lang="pt-BR" sz="2800" dirty="0"/>
              <a:t>acontecerá em breve? 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003" y="591917"/>
            <a:ext cx="4205532" cy="4182364"/>
          </a:xfrm>
          <a:solidFill>
            <a:schemeClr val="accent1">
              <a:lumMod val="75000"/>
              <a:alpha val="7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Você deseja administrar a sua vida como quem </a:t>
            </a:r>
            <a:r>
              <a:rPr lang="pt-BR" sz="2600" dirty="0">
                <a:solidFill>
                  <a:srgbClr val="FFC000"/>
                </a:solidFill>
              </a:rPr>
              <a:t>aguarda essa bendita esperança </a:t>
            </a:r>
            <a:r>
              <a:rPr lang="pt-BR" sz="2600" dirty="0"/>
              <a:t>da volta de Jesus?</a:t>
            </a:r>
            <a:endParaRPr lang="id-ID" altLang="pt-BR" sz="26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1148" y="1923449"/>
            <a:ext cx="4205532" cy="4182364"/>
          </a:xfr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dirty="0"/>
              <a:t>O assunto a que Jesus mais vezes se </a:t>
            </a:r>
            <a:r>
              <a:rPr lang="pt-BR" sz="2600" dirty="0">
                <a:solidFill>
                  <a:srgbClr val="FFC000"/>
                </a:solidFill>
              </a:rPr>
              <a:t>reportou</a:t>
            </a:r>
            <a:r>
              <a:rPr lang="pt-BR" sz="2600" dirty="0"/>
              <a:t> e que apresentou mais </a:t>
            </a:r>
            <a:r>
              <a:rPr lang="pt-BR" sz="2600" dirty="0">
                <a:solidFill>
                  <a:srgbClr val="FFC000"/>
                </a:solidFill>
              </a:rPr>
              <a:t>detalhes</a:t>
            </a:r>
            <a:r>
              <a:rPr lang="pt-BR" sz="2600" dirty="0"/>
              <a:t> foi a respeito do seu </a:t>
            </a:r>
            <a:r>
              <a:rPr lang="pt-BR" sz="2600" dirty="0">
                <a:solidFill>
                  <a:srgbClr val="FFC000"/>
                </a:solidFill>
              </a:rPr>
              <a:t>retorno</a:t>
            </a:r>
            <a:r>
              <a:rPr lang="pt-BR" sz="2600" dirty="0"/>
              <a:t> ao nosso planeta! </a:t>
            </a:r>
            <a:endParaRPr lang="pt-BR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068" y="13378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Que promessa Jesus fez aos seus discípulos e que eles também passaram a ensinar?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14:1-3; </a:t>
            </a:r>
            <a:r>
              <a:rPr lang="pt-BR" sz="2400" dirty="0" err="1">
                <a:solidFill>
                  <a:srgbClr val="FFC000"/>
                </a:solidFill>
              </a:rPr>
              <a:t>Hb</a:t>
            </a:r>
            <a:r>
              <a:rPr lang="pt-BR" sz="2400" dirty="0">
                <a:solidFill>
                  <a:srgbClr val="FFC000"/>
                </a:solidFill>
              </a:rPr>
              <a:t> 9:27-28</a:t>
            </a: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996" y="260107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vocês creem em Deus, creiam também </a:t>
            </a:r>
            <a:r>
              <a:rPr lang="pt-BR" sz="2400" dirty="0">
                <a:solidFill>
                  <a:srgbClr val="FFC000"/>
                </a:solidFill>
              </a:rPr>
              <a:t>em mim</a:t>
            </a:r>
            <a:r>
              <a:rPr lang="pt-BR" sz="2400" dirty="0"/>
              <a:t>. Na casa de meu Pai há muitas moradas. Se não fosse assim, eu já </a:t>
            </a:r>
            <a:r>
              <a:rPr lang="pt-BR" sz="2400" dirty="0">
                <a:solidFill>
                  <a:srgbClr val="FFC000"/>
                </a:solidFill>
              </a:rPr>
              <a:t>lhes teria dito</a:t>
            </a:r>
            <a:r>
              <a:rPr lang="pt-BR" sz="2400" dirty="0"/>
              <a:t>. 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9421" y="423418"/>
            <a:ext cx="4473677" cy="4449032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200" dirty="0"/>
              <a:t>Pois vou </a:t>
            </a:r>
            <a:r>
              <a:rPr lang="pt-BR" sz="2200" dirty="0">
                <a:solidFill>
                  <a:srgbClr val="FFC000"/>
                </a:solidFill>
              </a:rPr>
              <a:t>preparar um lugar</a:t>
            </a:r>
            <a:r>
              <a:rPr lang="pt-BR" sz="2200" dirty="0"/>
              <a:t> para vocês. E, quando eu for e preparar um lugar, </a:t>
            </a:r>
            <a:r>
              <a:rPr lang="pt-BR" sz="2200" dirty="0">
                <a:solidFill>
                  <a:srgbClr val="FFC000"/>
                </a:solidFill>
              </a:rPr>
              <a:t>voltarei </a:t>
            </a:r>
            <a:r>
              <a:rPr lang="pt-BR" sz="2200" dirty="0"/>
              <a:t>e os receberei para mim mesmo, para que, onde eu estou, </a:t>
            </a:r>
            <a:r>
              <a:rPr lang="pt-BR" sz="2200" dirty="0">
                <a:solidFill>
                  <a:srgbClr val="FFC000"/>
                </a:solidFill>
              </a:rPr>
              <a:t>vocês estejam </a:t>
            </a:r>
            <a:r>
              <a:rPr lang="pt-BR" sz="2200" dirty="0"/>
              <a:t>também</a:t>
            </a:r>
            <a:endParaRPr lang="id-ID" altLang="pt-BR" sz="2200" dirty="0">
              <a:solidFill>
                <a:schemeClr val="bg1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435" y="987405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Como Jesus voltará? Ele pisará na Terra</a:t>
            </a:r>
            <a:r>
              <a:rPr lang="pt-BR" sz="2400" dirty="0">
                <a:solidFill>
                  <a:srgbClr val="FFC000"/>
                </a:solidFill>
              </a:rPr>
              <a:t>? At 1:9-11;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1:7;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24:27, 30,31;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25:31; </a:t>
            </a:r>
            <a:r>
              <a:rPr lang="pt-BR" sz="2400" dirty="0" err="1">
                <a:solidFill>
                  <a:srgbClr val="FFC000"/>
                </a:solidFill>
              </a:rPr>
              <a:t>Lc</a:t>
            </a:r>
            <a:r>
              <a:rPr lang="pt-BR" sz="2400" dirty="0">
                <a:solidFill>
                  <a:srgbClr val="FFC000"/>
                </a:solidFill>
              </a:rPr>
              <a:t> 21:27</a:t>
            </a:r>
            <a:endParaRPr lang="id-ID" altLang="pt-BR" sz="21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3104" y="2110749"/>
            <a:ext cx="4565791" cy="4540638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300" dirty="0"/>
              <a:t>Eis que ele </a:t>
            </a:r>
            <a:r>
              <a:rPr lang="pt-BR" sz="2300" dirty="0">
                <a:solidFill>
                  <a:srgbClr val="FFC000"/>
                </a:solidFill>
              </a:rPr>
              <a:t>vem</a:t>
            </a:r>
            <a:r>
              <a:rPr lang="pt-BR" sz="2300" dirty="0"/>
              <a:t> com as nuvens, e </a:t>
            </a:r>
            <a:r>
              <a:rPr lang="pt-BR" sz="2300" dirty="0">
                <a:solidFill>
                  <a:srgbClr val="FFC000"/>
                </a:solidFill>
              </a:rPr>
              <a:t>todo olho o verá</a:t>
            </a:r>
            <a:r>
              <a:rPr lang="pt-BR" sz="2300" dirty="0"/>
              <a:t>, até mesmo aqueles que o traspassaram. E todas as tribos da terra </a:t>
            </a:r>
            <a:r>
              <a:rPr lang="pt-BR" sz="2300" dirty="0">
                <a:solidFill>
                  <a:srgbClr val="FFC000"/>
                </a:solidFill>
              </a:rPr>
              <a:t>se lamentarão </a:t>
            </a:r>
            <a:r>
              <a:rPr lang="pt-BR" sz="2300" dirty="0"/>
              <a:t>por causa dele. Certamente. Amém.</a:t>
            </a:r>
            <a:endParaRPr lang="id-ID" altLang="pt-BR" sz="23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1468" y="1629918"/>
            <a:ext cx="4205532" cy="4182364"/>
          </a:xfr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600" dirty="0"/>
              <a:t>Porque, assim como o relâmpago sai do </a:t>
            </a:r>
            <a:r>
              <a:rPr lang="pt-BR" sz="2600" dirty="0">
                <a:solidFill>
                  <a:srgbClr val="FFC000"/>
                </a:solidFill>
              </a:rPr>
              <a:t>Oriente</a:t>
            </a:r>
            <a:r>
              <a:rPr lang="pt-BR" sz="2600" dirty="0"/>
              <a:t> e brilha até o O</a:t>
            </a:r>
            <a:r>
              <a:rPr lang="pt-BR" sz="2600" dirty="0">
                <a:solidFill>
                  <a:srgbClr val="FFC000"/>
                </a:solidFill>
              </a:rPr>
              <a:t>cidente</a:t>
            </a:r>
            <a:r>
              <a:rPr lang="pt-BR" sz="2600" dirty="0"/>
              <a:t>, assim será a </a:t>
            </a:r>
            <a:r>
              <a:rPr lang="pt-BR" sz="2600" dirty="0">
                <a:solidFill>
                  <a:srgbClr val="FFC000"/>
                </a:solidFill>
              </a:rPr>
              <a:t>vinda</a:t>
            </a:r>
            <a:r>
              <a:rPr lang="pt-BR" sz="2600" dirty="0"/>
              <a:t> do Filho do Homem</a:t>
            </a:r>
            <a:endParaRPr lang="id-ID" altLang="pt-BR" sz="2600" dirty="0">
              <a:solidFill>
                <a:srgbClr val="FF0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16413</TotalTime>
  <Words>696</Words>
  <Application>Microsoft Office PowerPoint</Application>
  <PresentationFormat>Widescreen</PresentationFormat>
  <Paragraphs>29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55199</cp:lastModifiedBy>
  <cp:revision>12</cp:revision>
  <dcterms:created xsi:type="dcterms:W3CDTF">2022-10-31T17:44:27Z</dcterms:created>
  <dcterms:modified xsi:type="dcterms:W3CDTF">2022-12-05T21:54:14Z</dcterms:modified>
</cp:coreProperties>
</file>