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Default Extension="png" ContentType="image/png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  <p:sldId id="528" r:id="rId278"/>
    <p:sldId id="529" r:id="rId279"/>
    <p:sldId id="530" r:id="rId280"/>
    <p:sldId id="531" r:id="rId281"/>
    <p:sldId id="532" r:id="rId282"/>
    <p:sldId id="533" r:id="rId283"/>
    <p:sldId id="534" r:id="rId284"/>
    <p:sldId id="535" r:id="rId285"/>
    <p:sldId id="536" r:id="rId286"/>
    <p:sldId id="537" r:id="rId287"/>
    <p:sldId id="538" r:id="rId288"/>
    <p:sldId id="539" r:id="rId289"/>
    <p:sldId id="540" r:id="rId290"/>
    <p:sldId id="541" r:id="rId291"/>
    <p:sldId id="542" r:id="rId292"/>
    <p:sldId id="543" r:id="rId293"/>
    <p:sldId id="544" r:id="rId294"/>
    <p:sldId id="545" r:id="rId295"/>
    <p:sldId id="546" r:id="rId296"/>
    <p:sldId id="547" r:id="rId297"/>
    <p:sldId id="548" r:id="rId298"/>
    <p:sldId id="549" r:id="rId299"/>
    <p:sldId id="550" r:id="rId300"/>
    <p:sldId id="551" r:id="rId301"/>
    <p:sldId id="552" r:id="rId302"/>
    <p:sldId id="553" r:id="rId303"/>
    <p:sldId id="554" r:id="rId304"/>
    <p:sldId id="555" r:id="rId305"/>
    <p:sldId id="556" r:id="rId306"/>
    <p:sldId id="557" r:id="rId307"/>
    <p:sldId id="558" r:id="rId308"/>
    <p:sldId id="559" r:id="rId309"/>
    <p:sldId id="560" r:id="rId310"/>
    <p:sldId id="561" r:id="rId311"/>
    <p:sldId id="562" r:id="rId312"/>
    <p:sldId id="563" r:id="rId313"/>
    <p:sldId id="564" r:id="rId314"/>
    <p:sldId id="565" r:id="rId315"/>
    <p:sldId id="566" r:id="rId316"/>
    <p:sldId id="567" r:id="rId317"/>
    <p:sldId id="568" r:id="rId318"/>
    <p:sldId id="569" r:id="rId319"/>
    <p:sldId id="570" r:id="rId320"/>
    <p:sldId id="571" r:id="rId321"/>
    <p:sldId id="572" r:id="rId322"/>
    <p:sldId id="573" r:id="rId323"/>
    <p:sldId id="574" r:id="rId324"/>
    <p:sldId id="575" r:id="rId325"/>
    <p:sldId id="576" r:id="rId326"/>
    <p:sldId id="577" r:id="rId327"/>
    <p:sldId id="578" r:id="rId328"/>
    <p:sldId id="579" r:id="rId329"/>
    <p:sldId id="580" r:id="rId330"/>
    <p:sldId id="581" r:id="rId331"/>
    <p:sldId id="582" r:id="rId332"/>
    <p:sldId id="583" r:id="rId333"/>
    <p:sldId id="584" r:id="rId334"/>
    <p:sldId id="585" r:id="rId335"/>
    <p:sldId id="586" r:id="rId336"/>
    <p:sldId id="587" r:id="rId337"/>
    <p:sldId id="588" r:id="rId338"/>
    <p:sldId id="589" r:id="rId339"/>
    <p:sldId id="590" r:id="rId340"/>
    <p:sldId id="591" r:id="rId341"/>
    <p:sldId id="592" r:id="rId342"/>
    <p:sldId id="593" r:id="rId343"/>
    <p:sldId id="594" r:id="rId344"/>
    <p:sldId id="595" r:id="rId345"/>
    <p:sldId id="596" r:id="rId346"/>
    <p:sldId id="597" r:id="rId347"/>
    <p:sldId id="598" r:id="rId348"/>
    <p:sldId id="599" r:id="rId349"/>
    <p:sldId id="600" r:id="rId350"/>
    <p:sldId id="601" r:id="rId351"/>
    <p:sldId id="602" r:id="rId352"/>
    <p:sldId id="603" r:id="rId353"/>
    <p:sldId id="604" r:id="rId354"/>
    <p:sldId id="605" r:id="rId355"/>
    <p:sldId id="606" r:id="rId356"/>
    <p:sldId id="607" r:id="rId357"/>
    <p:sldId id="608" r:id="rId358"/>
    <p:sldId id="609" r:id="rId359"/>
    <p:sldId id="610" r:id="rId360"/>
    <p:sldId id="611" r:id="rId361"/>
    <p:sldId id="612" r:id="rId362"/>
    <p:sldId id="613" r:id="rId363"/>
    <p:sldId id="614" r:id="rId364"/>
    <p:sldId id="615" r:id="rId365"/>
    <p:sldId id="616" r:id="rId366"/>
    <p:sldId id="617" r:id="rId367"/>
    <p:sldId id="618" r:id="rId368"/>
    <p:sldId id="619" r:id="rId369"/>
    <p:sldId id="620" r:id="rId370"/>
    <p:sldId id="621" r:id="rId371"/>
    <p:sldId id="622" r:id="rId372"/>
    <p:sldId id="623" r:id="rId373"/>
    <p:sldId id="624" r:id="rId374"/>
    <p:sldId id="625" r:id="rId375"/>
    <p:sldId id="626" r:id="rId376"/>
    <p:sldId id="627" r:id="rId377"/>
    <p:sldId id="628" r:id="rId378"/>
    <p:sldId id="629" r:id="rId379"/>
    <p:sldId id="630" r:id="rId380"/>
    <p:sldId id="631" r:id="rId381"/>
    <p:sldId id="632" r:id="rId382"/>
    <p:sldId id="633" r:id="rId383"/>
    <p:sldId id="634" r:id="rId384"/>
    <p:sldId id="635" r:id="rId385"/>
    <p:sldId id="636" r:id="rId386"/>
    <p:sldId id="637" r:id="rId387"/>
    <p:sldId id="638" r:id="rId388"/>
    <p:sldId id="639" r:id="rId389"/>
    <p:sldId id="640" r:id="rId390"/>
    <p:sldId id="641" r:id="rId391"/>
    <p:sldId id="642" r:id="rId392"/>
    <p:sldId id="643" r:id="rId393"/>
    <p:sldId id="644" r:id="rId394"/>
    <p:sldId id="645" r:id="rId395"/>
    <p:sldId id="646" r:id="rId396"/>
    <p:sldId id="647" r:id="rId397"/>
    <p:sldId id="648" r:id="rId398"/>
    <p:sldId id="649" r:id="rId399"/>
    <p:sldId id="650" r:id="rId400"/>
    <p:sldId id="651" r:id="rId401"/>
    <p:sldId id="652" r:id="rId402"/>
    <p:sldId id="653" r:id="rId403"/>
    <p:sldId id="654" r:id="rId404"/>
    <p:sldId id="655" r:id="rId405"/>
    <p:sldId id="656" r:id="rId406"/>
    <p:sldId id="657" r:id="rId407"/>
    <p:sldId id="658" r:id="rId408"/>
    <p:sldId id="659" r:id="rId409"/>
    <p:sldId id="660" r:id="rId410"/>
    <p:sldId id="661" r:id="rId411"/>
    <p:sldId id="662" r:id="rId412"/>
    <p:sldId id="663" r:id="rId413"/>
    <p:sldId id="664" r:id="rId414"/>
    <p:sldId id="665" r:id="rId415"/>
    <p:sldId id="666" r:id="rId416"/>
    <p:sldId id="667" r:id="rId417"/>
    <p:sldId id="668" r:id="rId418"/>
    <p:sldId id="669" r:id="rId419"/>
    <p:sldId id="670" r:id="rId420"/>
    <p:sldId id="671" r:id="rId421"/>
    <p:sldId id="672" r:id="rId422"/>
    <p:sldId id="673" r:id="rId423"/>
    <p:sldId id="674" r:id="rId424"/>
    <p:sldId id="675" r:id="rId425"/>
    <p:sldId id="676" r:id="rId426"/>
    <p:sldId id="677" r:id="rId427"/>
    <p:sldId id="678" r:id="rId428"/>
    <p:sldId id="679" r:id="rId429"/>
    <p:sldId id="680" r:id="rId430"/>
    <p:sldId id="681" r:id="rId431"/>
    <p:sldId id="682" r:id="rId432"/>
    <p:sldId id="683" r:id="rId433"/>
    <p:sldId id="684" r:id="rId434"/>
    <p:sldId id="685" r:id="rId435"/>
    <p:sldId id="686" r:id="rId436"/>
    <p:sldId id="687" r:id="rId437"/>
    <p:sldId id="688" r:id="rId438"/>
    <p:sldId id="689" r:id="rId439"/>
    <p:sldId id="690" r:id="rId440"/>
    <p:sldId id="691" r:id="rId441"/>
    <p:sldId id="692" r:id="rId442"/>
    <p:sldId id="693" r:id="rId443"/>
    <p:sldId id="694" r:id="rId444"/>
    <p:sldId id="695" r:id="rId445"/>
    <p:sldId id="696" r:id="rId446"/>
    <p:sldId id="697" r:id="rId447"/>
    <p:sldId id="698" r:id="rId448"/>
    <p:sldId id="699" r:id="rId449"/>
    <p:sldId id="700" r:id="rId450"/>
    <p:sldId id="701" r:id="rId451"/>
    <p:sldId id="702" r:id="rId452"/>
    <p:sldId id="703" r:id="rId453"/>
    <p:sldId id="704" r:id="rId454"/>
    <p:sldId id="705" r:id="rId455"/>
    <p:sldId id="706" r:id="rId456"/>
    <p:sldId id="707" r:id="rId457"/>
    <p:sldId id="708" r:id="rId458"/>
    <p:sldId id="709" r:id="rId459"/>
    <p:sldId id="710" r:id="rId460"/>
    <p:sldId id="711" r:id="rId461"/>
    <p:sldId id="712" r:id="rId462"/>
    <p:sldId id="713" r:id="rId463"/>
    <p:sldId id="714" r:id="rId464"/>
    <p:sldId id="715" r:id="rId465"/>
    <p:sldId id="716" r:id="rId466"/>
    <p:sldId id="717" r:id="rId467"/>
    <p:sldId id="718" r:id="rId468"/>
    <p:sldId id="719" r:id="rId469"/>
    <p:sldId id="720" r:id="rId470"/>
    <p:sldId id="721" r:id="rId471"/>
  </p:sldIdLst>
  <p:sldSz cx="20104100" cy="11309350"/>
  <p:notesSz cx="20104100" cy="11309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slide" Target="slides/slide192.xml"/><Relationship Id="rId198" Type="http://schemas.openxmlformats.org/officeDocument/2006/relationships/slide" Target="slides/slide193.xml"/><Relationship Id="rId199" Type="http://schemas.openxmlformats.org/officeDocument/2006/relationships/slide" Target="slides/slide194.xml"/><Relationship Id="rId200" Type="http://schemas.openxmlformats.org/officeDocument/2006/relationships/slide" Target="slides/slide195.xml"/><Relationship Id="rId201" Type="http://schemas.openxmlformats.org/officeDocument/2006/relationships/slide" Target="slides/slide196.xml"/><Relationship Id="rId202" Type="http://schemas.openxmlformats.org/officeDocument/2006/relationships/slide" Target="slides/slide197.xml"/><Relationship Id="rId203" Type="http://schemas.openxmlformats.org/officeDocument/2006/relationships/slide" Target="slides/slide198.xml"/><Relationship Id="rId204" Type="http://schemas.openxmlformats.org/officeDocument/2006/relationships/slide" Target="slides/slide199.xml"/><Relationship Id="rId205" Type="http://schemas.openxmlformats.org/officeDocument/2006/relationships/slide" Target="slides/slide200.xml"/><Relationship Id="rId206" Type="http://schemas.openxmlformats.org/officeDocument/2006/relationships/slide" Target="slides/slide201.xml"/><Relationship Id="rId207" Type="http://schemas.openxmlformats.org/officeDocument/2006/relationships/slide" Target="slides/slide202.xml"/><Relationship Id="rId208" Type="http://schemas.openxmlformats.org/officeDocument/2006/relationships/slide" Target="slides/slide203.xml"/><Relationship Id="rId209" Type="http://schemas.openxmlformats.org/officeDocument/2006/relationships/slide" Target="slides/slide204.xml"/><Relationship Id="rId210" Type="http://schemas.openxmlformats.org/officeDocument/2006/relationships/slide" Target="slides/slide205.xml"/><Relationship Id="rId211" Type="http://schemas.openxmlformats.org/officeDocument/2006/relationships/slide" Target="slides/slide206.xml"/><Relationship Id="rId212" Type="http://schemas.openxmlformats.org/officeDocument/2006/relationships/slide" Target="slides/slide207.xml"/><Relationship Id="rId213" Type="http://schemas.openxmlformats.org/officeDocument/2006/relationships/slide" Target="slides/slide208.xml"/><Relationship Id="rId214" Type="http://schemas.openxmlformats.org/officeDocument/2006/relationships/slide" Target="slides/slide209.xml"/><Relationship Id="rId215" Type="http://schemas.openxmlformats.org/officeDocument/2006/relationships/slide" Target="slides/slide210.xml"/><Relationship Id="rId216" Type="http://schemas.openxmlformats.org/officeDocument/2006/relationships/slide" Target="slides/slide211.xml"/><Relationship Id="rId217" Type="http://schemas.openxmlformats.org/officeDocument/2006/relationships/slide" Target="slides/slide212.xml"/><Relationship Id="rId218" Type="http://schemas.openxmlformats.org/officeDocument/2006/relationships/slide" Target="slides/slide213.xml"/><Relationship Id="rId219" Type="http://schemas.openxmlformats.org/officeDocument/2006/relationships/slide" Target="slides/slide214.xml"/><Relationship Id="rId220" Type="http://schemas.openxmlformats.org/officeDocument/2006/relationships/slide" Target="slides/slide215.xml"/><Relationship Id="rId221" Type="http://schemas.openxmlformats.org/officeDocument/2006/relationships/slide" Target="slides/slide216.xml"/><Relationship Id="rId222" Type="http://schemas.openxmlformats.org/officeDocument/2006/relationships/slide" Target="slides/slide217.xml"/><Relationship Id="rId223" Type="http://schemas.openxmlformats.org/officeDocument/2006/relationships/slide" Target="slides/slide218.xml"/><Relationship Id="rId224" Type="http://schemas.openxmlformats.org/officeDocument/2006/relationships/slide" Target="slides/slide219.xml"/><Relationship Id="rId225" Type="http://schemas.openxmlformats.org/officeDocument/2006/relationships/slide" Target="slides/slide220.xml"/><Relationship Id="rId226" Type="http://schemas.openxmlformats.org/officeDocument/2006/relationships/slide" Target="slides/slide221.xml"/><Relationship Id="rId227" Type="http://schemas.openxmlformats.org/officeDocument/2006/relationships/slide" Target="slides/slide222.xml"/><Relationship Id="rId228" Type="http://schemas.openxmlformats.org/officeDocument/2006/relationships/slide" Target="slides/slide223.xml"/><Relationship Id="rId229" Type="http://schemas.openxmlformats.org/officeDocument/2006/relationships/slide" Target="slides/slide224.xml"/><Relationship Id="rId230" Type="http://schemas.openxmlformats.org/officeDocument/2006/relationships/slide" Target="slides/slide225.xml"/><Relationship Id="rId231" Type="http://schemas.openxmlformats.org/officeDocument/2006/relationships/slide" Target="slides/slide226.xml"/><Relationship Id="rId232" Type="http://schemas.openxmlformats.org/officeDocument/2006/relationships/slide" Target="slides/slide227.xml"/><Relationship Id="rId233" Type="http://schemas.openxmlformats.org/officeDocument/2006/relationships/slide" Target="slides/slide228.xml"/><Relationship Id="rId234" Type="http://schemas.openxmlformats.org/officeDocument/2006/relationships/slide" Target="slides/slide229.xml"/><Relationship Id="rId235" Type="http://schemas.openxmlformats.org/officeDocument/2006/relationships/slide" Target="slides/slide230.xml"/><Relationship Id="rId236" Type="http://schemas.openxmlformats.org/officeDocument/2006/relationships/slide" Target="slides/slide231.xml"/><Relationship Id="rId237" Type="http://schemas.openxmlformats.org/officeDocument/2006/relationships/slide" Target="slides/slide232.xml"/><Relationship Id="rId238" Type="http://schemas.openxmlformats.org/officeDocument/2006/relationships/slide" Target="slides/slide233.xml"/><Relationship Id="rId239" Type="http://schemas.openxmlformats.org/officeDocument/2006/relationships/slide" Target="slides/slide234.xml"/><Relationship Id="rId240" Type="http://schemas.openxmlformats.org/officeDocument/2006/relationships/slide" Target="slides/slide235.xml"/><Relationship Id="rId241" Type="http://schemas.openxmlformats.org/officeDocument/2006/relationships/slide" Target="slides/slide236.xml"/><Relationship Id="rId242" Type="http://schemas.openxmlformats.org/officeDocument/2006/relationships/slide" Target="slides/slide237.xml"/><Relationship Id="rId243" Type="http://schemas.openxmlformats.org/officeDocument/2006/relationships/slide" Target="slides/slide238.xml"/><Relationship Id="rId244" Type="http://schemas.openxmlformats.org/officeDocument/2006/relationships/slide" Target="slides/slide239.xml"/><Relationship Id="rId245" Type="http://schemas.openxmlformats.org/officeDocument/2006/relationships/slide" Target="slides/slide240.xml"/><Relationship Id="rId246" Type="http://schemas.openxmlformats.org/officeDocument/2006/relationships/slide" Target="slides/slide241.xml"/><Relationship Id="rId247" Type="http://schemas.openxmlformats.org/officeDocument/2006/relationships/slide" Target="slides/slide242.xml"/><Relationship Id="rId248" Type="http://schemas.openxmlformats.org/officeDocument/2006/relationships/slide" Target="slides/slide243.xml"/><Relationship Id="rId249" Type="http://schemas.openxmlformats.org/officeDocument/2006/relationships/slide" Target="slides/slide244.xml"/><Relationship Id="rId250" Type="http://schemas.openxmlformats.org/officeDocument/2006/relationships/slide" Target="slides/slide245.xml"/><Relationship Id="rId251" Type="http://schemas.openxmlformats.org/officeDocument/2006/relationships/slide" Target="slides/slide246.xml"/><Relationship Id="rId252" Type="http://schemas.openxmlformats.org/officeDocument/2006/relationships/slide" Target="slides/slide247.xml"/><Relationship Id="rId253" Type="http://schemas.openxmlformats.org/officeDocument/2006/relationships/slide" Target="slides/slide248.xml"/><Relationship Id="rId254" Type="http://schemas.openxmlformats.org/officeDocument/2006/relationships/slide" Target="slides/slide249.xml"/><Relationship Id="rId255" Type="http://schemas.openxmlformats.org/officeDocument/2006/relationships/slide" Target="slides/slide250.xml"/><Relationship Id="rId256" Type="http://schemas.openxmlformats.org/officeDocument/2006/relationships/slide" Target="slides/slide251.xml"/><Relationship Id="rId257" Type="http://schemas.openxmlformats.org/officeDocument/2006/relationships/slide" Target="slides/slide252.xml"/><Relationship Id="rId258" Type="http://schemas.openxmlformats.org/officeDocument/2006/relationships/slide" Target="slides/slide253.xml"/><Relationship Id="rId259" Type="http://schemas.openxmlformats.org/officeDocument/2006/relationships/slide" Target="slides/slide254.xml"/><Relationship Id="rId260" Type="http://schemas.openxmlformats.org/officeDocument/2006/relationships/slide" Target="slides/slide255.xml"/><Relationship Id="rId261" Type="http://schemas.openxmlformats.org/officeDocument/2006/relationships/slide" Target="slides/slide256.xml"/><Relationship Id="rId262" Type="http://schemas.openxmlformats.org/officeDocument/2006/relationships/slide" Target="slides/slide257.xml"/><Relationship Id="rId263" Type="http://schemas.openxmlformats.org/officeDocument/2006/relationships/slide" Target="slides/slide258.xml"/><Relationship Id="rId264" Type="http://schemas.openxmlformats.org/officeDocument/2006/relationships/slide" Target="slides/slide259.xml"/><Relationship Id="rId265" Type="http://schemas.openxmlformats.org/officeDocument/2006/relationships/slide" Target="slides/slide260.xml"/><Relationship Id="rId266" Type="http://schemas.openxmlformats.org/officeDocument/2006/relationships/slide" Target="slides/slide261.xml"/><Relationship Id="rId267" Type="http://schemas.openxmlformats.org/officeDocument/2006/relationships/slide" Target="slides/slide262.xml"/><Relationship Id="rId268" Type="http://schemas.openxmlformats.org/officeDocument/2006/relationships/slide" Target="slides/slide263.xml"/><Relationship Id="rId269" Type="http://schemas.openxmlformats.org/officeDocument/2006/relationships/slide" Target="slides/slide264.xml"/><Relationship Id="rId270" Type="http://schemas.openxmlformats.org/officeDocument/2006/relationships/slide" Target="slides/slide265.xml"/><Relationship Id="rId271" Type="http://schemas.openxmlformats.org/officeDocument/2006/relationships/slide" Target="slides/slide266.xml"/><Relationship Id="rId272" Type="http://schemas.openxmlformats.org/officeDocument/2006/relationships/slide" Target="slides/slide267.xml"/><Relationship Id="rId273" Type="http://schemas.openxmlformats.org/officeDocument/2006/relationships/slide" Target="slides/slide268.xml"/><Relationship Id="rId274" Type="http://schemas.openxmlformats.org/officeDocument/2006/relationships/slide" Target="slides/slide269.xml"/><Relationship Id="rId275" Type="http://schemas.openxmlformats.org/officeDocument/2006/relationships/slide" Target="slides/slide270.xml"/><Relationship Id="rId276" Type="http://schemas.openxmlformats.org/officeDocument/2006/relationships/slide" Target="slides/slide271.xml"/><Relationship Id="rId277" Type="http://schemas.openxmlformats.org/officeDocument/2006/relationships/slide" Target="slides/slide272.xml"/><Relationship Id="rId278" Type="http://schemas.openxmlformats.org/officeDocument/2006/relationships/slide" Target="slides/slide273.xml"/><Relationship Id="rId279" Type="http://schemas.openxmlformats.org/officeDocument/2006/relationships/slide" Target="slides/slide274.xml"/><Relationship Id="rId280" Type="http://schemas.openxmlformats.org/officeDocument/2006/relationships/slide" Target="slides/slide275.xml"/><Relationship Id="rId281" Type="http://schemas.openxmlformats.org/officeDocument/2006/relationships/slide" Target="slides/slide276.xml"/><Relationship Id="rId282" Type="http://schemas.openxmlformats.org/officeDocument/2006/relationships/slide" Target="slides/slide277.xml"/><Relationship Id="rId283" Type="http://schemas.openxmlformats.org/officeDocument/2006/relationships/slide" Target="slides/slide278.xml"/><Relationship Id="rId284" Type="http://schemas.openxmlformats.org/officeDocument/2006/relationships/slide" Target="slides/slide279.xml"/><Relationship Id="rId285" Type="http://schemas.openxmlformats.org/officeDocument/2006/relationships/slide" Target="slides/slide280.xml"/><Relationship Id="rId286" Type="http://schemas.openxmlformats.org/officeDocument/2006/relationships/slide" Target="slides/slide281.xml"/><Relationship Id="rId287" Type="http://schemas.openxmlformats.org/officeDocument/2006/relationships/slide" Target="slides/slide282.xml"/><Relationship Id="rId288" Type="http://schemas.openxmlformats.org/officeDocument/2006/relationships/slide" Target="slides/slide283.xml"/><Relationship Id="rId289" Type="http://schemas.openxmlformats.org/officeDocument/2006/relationships/slide" Target="slides/slide284.xml"/><Relationship Id="rId290" Type="http://schemas.openxmlformats.org/officeDocument/2006/relationships/slide" Target="slides/slide285.xml"/><Relationship Id="rId291" Type="http://schemas.openxmlformats.org/officeDocument/2006/relationships/slide" Target="slides/slide286.xml"/><Relationship Id="rId292" Type="http://schemas.openxmlformats.org/officeDocument/2006/relationships/slide" Target="slides/slide287.xml"/><Relationship Id="rId293" Type="http://schemas.openxmlformats.org/officeDocument/2006/relationships/slide" Target="slides/slide288.xml"/><Relationship Id="rId294" Type="http://schemas.openxmlformats.org/officeDocument/2006/relationships/slide" Target="slides/slide289.xml"/><Relationship Id="rId295" Type="http://schemas.openxmlformats.org/officeDocument/2006/relationships/slide" Target="slides/slide290.xml"/><Relationship Id="rId296" Type="http://schemas.openxmlformats.org/officeDocument/2006/relationships/slide" Target="slides/slide291.xml"/><Relationship Id="rId297" Type="http://schemas.openxmlformats.org/officeDocument/2006/relationships/slide" Target="slides/slide292.xml"/><Relationship Id="rId298" Type="http://schemas.openxmlformats.org/officeDocument/2006/relationships/slide" Target="slides/slide293.xml"/><Relationship Id="rId299" Type="http://schemas.openxmlformats.org/officeDocument/2006/relationships/slide" Target="slides/slide294.xml"/><Relationship Id="rId300" Type="http://schemas.openxmlformats.org/officeDocument/2006/relationships/slide" Target="slides/slide295.xml"/><Relationship Id="rId301" Type="http://schemas.openxmlformats.org/officeDocument/2006/relationships/slide" Target="slides/slide296.xml"/><Relationship Id="rId302" Type="http://schemas.openxmlformats.org/officeDocument/2006/relationships/slide" Target="slides/slide297.xml"/><Relationship Id="rId303" Type="http://schemas.openxmlformats.org/officeDocument/2006/relationships/slide" Target="slides/slide298.xml"/><Relationship Id="rId304" Type="http://schemas.openxmlformats.org/officeDocument/2006/relationships/slide" Target="slides/slide299.xml"/><Relationship Id="rId305" Type="http://schemas.openxmlformats.org/officeDocument/2006/relationships/slide" Target="slides/slide300.xml"/><Relationship Id="rId306" Type="http://schemas.openxmlformats.org/officeDocument/2006/relationships/slide" Target="slides/slide301.xml"/><Relationship Id="rId307" Type="http://schemas.openxmlformats.org/officeDocument/2006/relationships/slide" Target="slides/slide302.xml"/><Relationship Id="rId308" Type="http://schemas.openxmlformats.org/officeDocument/2006/relationships/slide" Target="slides/slide303.xml"/><Relationship Id="rId309" Type="http://schemas.openxmlformats.org/officeDocument/2006/relationships/slide" Target="slides/slide304.xml"/><Relationship Id="rId310" Type="http://schemas.openxmlformats.org/officeDocument/2006/relationships/slide" Target="slides/slide305.xml"/><Relationship Id="rId311" Type="http://schemas.openxmlformats.org/officeDocument/2006/relationships/slide" Target="slides/slide306.xml"/><Relationship Id="rId312" Type="http://schemas.openxmlformats.org/officeDocument/2006/relationships/slide" Target="slides/slide307.xml"/><Relationship Id="rId313" Type="http://schemas.openxmlformats.org/officeDocument/2006/relationships/slide" Target="slides/slide308.xml"/><Relationship Id="rId314" Type="http://schemas.openxmlformats.org/officeDocument/2006/relationships/slide" Target="slides/slide309.xml"/><Relationship Id="rId315" Type="http://schemas.openxmlformats.org/officeDocument/2006/relationships/slide" Target="slides/slide310.xml"/><Relationship Id="rId316" Type="http://schemas.openxmlformats.org/officeDocument/2006/relationships/slide" Target="slides/slide311.xml"/><Relationship Id="rId317" Type="http://schemas.openxmlformats.org/officeDocument/2006/relationships/slide" Target="slides/slide312.xml"/><Relationship Id="rId318" Type="http://schemas.openxmlformats.org/officeDocument/2006/relationships/slide" Target="slides/slide313.xml"/><Relationship Id="rId319" Type="http://schemas.openxmlformats.org/officeDocument/2006/relationships/slide" Target="slides/slide314.xml"/><Relationship Id="rId320" Type="http://schemas.openxmlformats.org/officeDocument/2006/relationships/slide" Target="slides/slide315.xml"/><Relationship Id="rId321" Type="http://schemas.openxmlformats.org/officeDocument/2006/relationships/slide" Target="slides/slide316.xml"/><Relationship Id="rId322" Type="http://schemas.openxmlformats.org/officeDocument/2006/relationships/slide" Target="slides/slide317.xml"/><Relationship Id="rId323" Type="http://schemas.openxmlformats.org/officeDocument/2006/relationships/slide" Target="slides/slide318.xml"/><Relationship Id="rId324" Type="http://schemas.openxmlformats.org/officeDocument/2006/relationships/slide" Target="slides/slide319.xml"/><Relationship Id="rId325" Type="http://schemas.openxmlformats.org/officeDocument/2006/relationships/slide" Target="slides/slide320.xml"/><Relationship Id="rId326" Type="http://schemas.openxmlformats.org/officeDocument/2006/relationships/slide" Target="slides/slide321.xml"/><Relationship Id="rId327" Type="http://schemas.openxmlformats.org/officeDocument/2006/relationships/slide" Target="slides/slide322.xml"/><Relationship Id="rId328" Type="http://schemas.openxmlformats.org/officeDocument/2006/relationships/slide" Target="slides/slide323.xml"/><Relationship Id="rId329" Type="http://schemas.openxmlformats.org/officeDocument/2006/relationships/slide" Target="slides/slide324.xml"/><Relationship Id="rId330" Type="http://schemas.openxmlformats.org/officeDocument/2006/relationships/slide" Target="slides/slide325.xml"/><Relationship Id="rId331" Type="http://schemas.openxmlformats.org/officeDocument/2006/relationships/slide" Target="slides/slide326.xml"/><Relationship Id="rId332" Type="http://schemas.openxmlformats.org/officeDocument/2006/relationships/slide" Target="slides/slide327.xml"/><Relationship Id="rId333" Type="http://schemas.openxmlformats.org/officeDocument/2006/relationships/slide" Target="slides/slide328.xml"/><Relationship Id="rId334" Type="http://schemas.openxmlformats.org/officeDocument/2006/relationships/slide" Target="slides/slide329.xml"/><Relationship Id="rId335" Type="http://schemas.openxmlformats.org/officeDocument/2006/relationships/slide" Target="slides/slide330.xml"/><Relationship Id="rId336" Type="http://schemas.openxmlformats.org/officeDocument/2006/relationships/slide" Target="slides/slide331.xml"/><Relationship Id="rId337" Type="http://schemas.openxmlformats.org/officeDocument/2006/relationships/slide" Target="slides/slide332.xml"/><Relationship Id="rId338" Type="http://schemas.openxmlformats.org/officeDocument/2006/relationships/slide" Target="slides/slide333.xml"/><Relationship Id="rId339" Type="http://schemas.openxmlformats.org/officeDocument/2006/relationships/slide" Target="slides/slide334.xml"/><Relationship Id="rId340" Type="http://schemas.openxmlformats.org/officeDocument/2006/relationships/slide" Target="slides/slide335.xml"/><Relationship Id="rId341" Type="http://schemas.openxmlformats.org/officeDocument/2006/relationships/slide" Target="slides/slide336.xml"/><Relationship Id="rId342" Type="http://schemas.openxmlformats.org/officeDocument/2006/relationships/slide" Target="slides/slide337.xml"/><Relationship Id="rId343" Type="http://schemas.openxmlformats.org/officeDocument/2006/relationships/slide" Target="slides/slide338.xml"/><Relationship Id="rId344" Type="http://schemas.openxmlformats.org/officeDocument/2006/relationships/slide" Target="slides/slide339.xml"/><Relationship Id="rId345" Type="http://schemas.openxmlformats.org/officeDocument/2006/relationships/slide" Target="slides/slide340.xml"/><Relationship Id="rId346" Type="http://schemas.openxmlformats.org/officeDocument/2006/relationships/slide" Target="slides/slide341.xml"/><Relationship Id="rId347" Type="http://schemas.openxmlformats.org/officeDocument/2006/relationships/slide" Target="slides/slide342.xml"/><Relationship Id="rId348" Type="http://schemas.openxmlformats.org/officeDocument/2006/relationships/slide" Target="slides/slide343.xml"/><Relationship Id="rId349" Type="http://schemas.openxmlformats.org/officeDocument/2006/relationships/slide" Target="slides/slide344.xml"/><Relationship Id="rId350" Type="http://schemas.openxmlformats.org/officeDocument/2006/relationships/slide" Target="slides/slide345.xml"/><Relationship Id="rId351" Type="http://schemas.openxmlformats.org/officeDocument/2006/relationships/slide" Target="slides/slide346.xml"/><Relationship Id="rId352" Type="http://schemas.openxmlformats.org/officeDocument/2006/relationships/slide" Target="slides/slide347.xml"/><Relationship Id="rId353" Type="http://schemas.openxmlformats.org/officeDocument/2006/relationships/slide" Target="slides/slide348.xml"/><Relationship Id="rId354" Type="http://schemas.openxmlformats.org/officeDocument/2006/relationships/slide" Target="slides/slide349.xml"/><Relationship Id="rId355" Type="http://schemas.openxmlformats.org/officeDocument/2006/relationships/slide" Target="slides/slide350.xml"/><Relationship Id="rId356" Type="http://schemas.openxmlformats.org/officeDocument/2006/relationships/slide" Target="slides/slide351.xml"/><Relationship Id="rId357" Type="http://schemas.openxmlformats.org/officeDocument/2006/relationships/slide" Target="slides/slide352.xml"/><Relationship Id="rId358" Type="http://schemas.openxmlformats.org/officeDocument/2006/relationships/slide" Target="slides/slide353.xml"/><Relationship Id="rId359" Type="http://schemas.openxmlformats.org/officeDocument/2006/relationships/slide" Target="slides/slide354.xml"/><Relationship Id="rId360" Type="http://schemas.openxmlformats.org/officeDocument/2006/relationships/slide" Target="slides/slide355.xml"/><Relationship Id="rId361" Type="http://schemas.openxmlformats.org/officeDocument/2006/relationships/slide" Target="slides/slide356.xml"/><Relationship Id="rId362" Type="http://schemas.openxmlformats.org/officeDocument/2006/relationships/slide" Target="slides/slide357.xml"/><Relationship Id="rId363" Type="http://schemas.openxmlformats.org/officeDocument/2006/relationships/slide" Target="slides/slide358.xml"/><Relationship Id="rId364" Type="http://schemas.openxmlformats.org/officeDocument/2006/relationships/slide" Target="slides/slide359.xml"/><Relationship Id="rId365" Type="http://schemas.openxmlformats.org/officeDocument/2006/relationships/slide" Target="slides/slide360.xml"/><Relationship Id="rId366" Type="http://schemas.openxmlformats.org/officeDocument/2006/relationships/slide" Target="slides/slide361.xml"/><Relationship Id="rId367" Type="http://schemas.openxmlformats.org/officeDocument/2006/relationships/slide" Target="slides/slide362.xml"/><Relationship Id="rId368" Type="http://schemas.openxmlformats.org/officeDocument/2006/relationships/slide" Target="slides/slide363.xml"/><Relationship Id="rId369" Type="http://schemas.openxmlformats.org/officeDocument/2006/relationships/slide" Target="slides/slide364.xml"/><Relationship Id="rId370" Type="http://schemas.openxmlformats.org/officeDocument/2006/relationships/slide" Target="slides/slide365.xml"/><Relationship Id="rId371" Type="http://schemas.openxmlformats.org/officeDocument/2006/relationships/slide" Target="slides/slide366.xml"/><Relationship Id="rId372" Type="http://schemas.openxmlformats.org/officeDocument/2006/relationships/slide" Target="slides/slide367.xml"/><Relationship Id="rId373" Type="http://schemas.openxmlformats.org/officeDocument/2006/relationships/slide" Target="slides/slide368.xml"/><Relationship Id="rId374" Type="http://schemas.openxmlformats.org/officeDocument/2006/relationships/slide" Target="slides/slide369.xml"/><Relationship Id="rId375" Type="http://schemas.openxmlformats.org/officeDocument/2006/relationships/slide" Target="slides/slide370.xml"/><Relationship Id="rId376" Type="http://schemas.openxmlformats.org/officeDocument/2006/relationships/slide" Target="slides/slide371.xml"/><Relationship Id="rId377" Type="http://schemas.openxmlformats.org/officeDocument/2006/relationships/slide" Target="slides/slide372.xml"/><Relationship Id="rId378" Type="http://schemas.openxmlformats.org/officeDocument/2006/relationships/slide" Target="slides/slide373.xml"/><Relationship Id="rId379" Type="http://schemas.openxmlformats.org/officeDocument/2006/relationships/slide" Target="slides/slide374.xml"/><Relationship Id="rId380" Type="http://schemas.openxmlformats.org/officeDocument/2006/relationships/slide" Target="slides/slide375.xml"/><Relationship Id="rId381" Type="http://schemas.openxmlformats.org/officeDocument/2006/relationships/slide" Target="slides/slide376.xml"/><Relationship Id="rId382" Type="http://schemas.openxmlformats.org/officeDocument/2006/relationships/slide" Target="slides/slide377.xml"/><Relationship Id="rId383" Type="http://schemas.openxmlformats.org/officeDocument/2006/relationships/slide" Target="slides/slide378.xml"/><Relationship Id="rId384" Type="http://schemas.openxmlformats.org/officeDocument/2006/relationships/slide" Target="slides/slide379.xml"/><Relationship Id="rId385" Type="http://schemas.openxmlformats.org/officeDocument/2006/relationships/slide" Target="slides/slide380.xml"/><Relationship Id="rId386" Type="http://schemas.openxmlformats.org/officeDocument/2006/relationships/slide" Target="slides/slide381.xml"/><Relationship Id="rId387" Type="http://schemas.openxmlformats.org/officeDocument/2006/relationships/slide" Target="slides/slide382.xml"/><Relationship Id="rId388" Type="http://schemas.openxmlformats.org/officeDocument/2006/relationships/slide" Target="slides/slide383.xml"/><Relationship Id="rId389" Type="http://schemas.openxmlformats.org/officeDocument/2006/relationships/slide" Target="slides/slide384.xml"/><Relationship Id="rId390" Type="http://schemas.openxmlformats.org/officeDocument/2006/relationships/slide" Target="slides/slide385.xml"/><Relationship Id="rId391" Type="http://schemas.openxmlformats.org/officeDocument/2006/relationships/slide" Target="slides/slide386.xml"/><Relationship Id="rId392" Type="http://schemas.openxmlformats.org/officeDocument/2006/relationships/slide" Target="slides/slide387.xml"/><Relationship Id="rId393" Type="http://schemas.openxmlformats.org/officeDocument/2006/relationships/slide" Target="slides/slide388.xml"/><Relationship Id="rId394" Type="http://schemas.openxmlformats.org/officeDocument/2006/relationships/slide" Target="slides/slide389.xml"/><Relationship Id="rId395" Type="http://schemas.openxmlformats.org/officeDocument/2006/relationships/slide" Target="slides/slide390.xml"/><Relationship Id="rId396" Type="http://schemas.openxmlformats.org/officeDocument/2006/relationships/slide" Target="slides/slide391.xml"/><Relationship Id="rId397" Type="http://schemas.openxmlformats.org/officeDocument/2006/relationships/slide" Target="slides/slide392.xml"/><Relationship Id="rId398" Type="http://schemas.openxmlformats.org/officeDocument/2006/relationships/slide" Target="slides/slide393.xml"/><Relationship Id="rId399" Type="http://schemas.openxmlformats.org/officeDocument/2006/relationships/slide" Target="slides/slide394.xml"/><Relationship Id="rId400" Type="http://schemas.openxmlformats.org/officeDocument/2006/relationships/slide" Target="slides/slide395.xml"/><Relationship Id="rId401" Type="http://schemas.openxmlformats.org/officeDocument/2006/relationships/slide" Target="slides/slide396.xml"/><Relationship Id="rId402" Type="http://schemas.openxmlformats.org/officeDocument/2006/relationships/slide" Target="slides/slide397.xml"/><Relationship Id="rId403" Type="http://schemas.openxmlformats.org/officeDocument/2006/relationships/slide" Target="slides/slide398.xml"/><Relationship Id="rId404" Type="http://schemas.openxmlformats.org/officeDocument/2006/relationships/slide" Target="slides/slide399.xml"/><Relationship Id="rId405" Type="http://schemas.openxmlformats.org/officeDocument/2006/relationships/slide" Target="slides/slide400.xml"/><Relationship Id="rId406" Type="http://schemas.openxmlformats.org/officeDocument/2006/relationships/slide" Target="slides/slide401.xml"/><Relationship Id="rId407" Type="http://schemas.openxmlformats.org/officeDocument/2006/relationships/slide" Target="slides/slide402.xml"/><Relationship Id="rId408" Type="http://schemas.openxmlformats.org/officeDocument/2006/relationships/slide" Target="slides/slide403.xml"/><Relationship Id="rId409" Type="http://schemas.openxmlformats.org/officeDocument/2006/relationships/slide" Target="slides/slide404.xml"/><Relationship Id="rId410" Type="http://schemas.openxmlformats.org/officeDocument/2006/relationships/slide" Target="slides/slide405.xml"/><Relationship Id="rId411" Type="http://schemas.openxmlformats.org/officeDocument/2006/relationships/slide" Target="slides/slide406.xml"/><Relationship Id="rId412" Type="http://schemas.openxmlformats.org/officeDocument/2006/relationships/slide" Target="slides/slide407.xml"/><Relationship Id="rId413" Type="http://schemas.openxmlformats.org/officeDocument/2006/relationships/slide" Target="slides/slide408.xml"/><Relationship Id="rId414" Type="http://schemas.openxmlformats.org/officeDocument/2006/relationships/slide" Target="slides/slide409.xml"/><Relationship Id="rId415" Type="http://schemas.openxmlformats.org/officeDocument/2006/relationships/slide" Target="slides/slide410.xml"/><Relationship Id="rId416" Type="http://schemas.openxmlformats.org/officeDocument/2006/relationships/slide" Target="slides/slide411.xml"/><Relationship Id="rId417" Type="http://schemas.openxmlformats.org/officeDocument/2006/relationships/slide" Target="slides/slide412.xml"/><Relationship Id="rId418" Type="http://schemas.openxmlformats.org/officeDocument/2006/relationships/slide" Target="slides/slide413.xml"/><Relationship Id="rId419" Type="http://schemas.openxmlformats.org/officeDocument/2006/relationships/slide" Target="slides/slide414.xml"/><Relationship Id="rId420" Type="http://schemas.openxmlformats.org/officeDocument/2006/relationships/slide" Target="slides/slide415.xml"/><Relationship Id="rId421" Type="http://schemas.openxmlformats.org/officeDocument/2006/relationships/slide" Target="slides/slide416.xml"/><Relationship Id="rId422" Type="http://schemas.openxmlformats.org/officeDocument/2006/relationships/slide" Target="slides/slide417.xml"/><Relationship Id="rId423" Type="http://schemas.openxmlformats.org/officeDocument/2006/relationships/slide" Target="slides/slide418.xml"/><Relationship Id="rId424" Type="http://schemas.openxmlformats.org/officeDocument/2006/relationships/slide" Target="slides/slide419.xml"/><Relationship Id="rId425" Type="http://schemas.openxmlformats.org/officeDocument/2006/relationships/slide" Target="slides/slide420.xml"/><Relationship Id="rId426" Type="http://schemas.openxmlformats.org/officeDocument/2006/relationships/slide" Target="slides/slide421.xml"/><Relationship Id="rId427" Type="http://schemas.openxmlformats.org/officeDocument/2006/relationships/slide" Target="slides/slide422.xml"/><Relationship Id="rId428" Type="http://schemas.openxmlformats.org/officeDocument/2006/relationships/slide" Target="slides/slide423.xml"/><Relationship Id="rId429" Type="http://schemas.openxmlformats.org/officeDocument/2006/relationships/slide" Target="slides/slide424.xml"/><Relationship Id="rId430" Type="http://schemas.openxmlformats.org/officeDocument/2006/relationships/slide" Target="slides/slide425.xml"/><Relationship Id="rId431" Type="http://schemas.openxmlformats.org/officeDocument/2006/relationships/slide" Target="slides/slide426.xml"/><Relationship Id="rId432" Type="http://schemas.openxmlformats.org/officeDocument/2006/relationships/slide" Target="slides/slide427.xml"/><Relationship Id="rId433" Type="http://schemas.openxmlformats.org/officeDocument/2006/relationships/slide" Target="slides/slide428.xml"/><Relationship Id="rId434" Type="http://schemas.openxmlformats.org/officeDocument/2006/relationships/slide" Target="slides/slide429.xml"/><Relationship Id="rId435" Type="http://schemas.openxmlformats.org/officeDocument/2006/relationships/slide" Target="slides/slide430.xml"/><Relationship Id="rId436" Type="http://schemas.openxmlformats.org/officeDocument/2006/relationships/slide" Target="slides/slide431.xml"/><Relationship Id="rId437" Type="http://schemas.openxmlformats.org/officeDocument/2006/relationships/slide" Target="slides/slide432.xml"/><Relationship Id="rId438" Type="http://schemas.openxmlformats.org/officeDocument/2006/relationships/slide" Target="slides/slide433.xml"/><Relationship Id="rId439" Type="http://schemas.openxmlformats.org/officeDocument/2006/relationships/slide" Target="slides/slide434.xml"/><Relationship Id="rId440" Type="http://schemas.openxmlformats.org/officeDocument/2006/relationships/slide" Target="slides/slide435.xml"/><Relationship Id="rId441" Type="http://schemas.openxmlformats.org/officeDocument/2006/relationships/slide" Target="slides/slide436.xml"/><Relationship Id="rId442" Type="http://schemas.openxmlformats.org/officeDocument/2006/relationships/slide" Target="slides/slide437.xml"/><Relationship Id="rId443" Type="http://schemas.openxmlformats.org/officeDocument/2006/relationships/slide" Target="slides/slide438.xml"/><Relationship Id="rId444" Type="http://schemas.openxmlformats.org/officeDocument/2006/relationships/slide" Target="slides/slide439.xml"/><Relationship Id="rId445" Type="http://schemas.openxmlformats.org/officeDocument/2006/relationships/slide" Target="slides/slide440.xml"/><Relationship Id="rId446" Type="http://schemas.openxmlformats.org/officeDocument/2006/relationships/slide" Target="slides/slide441.xml"/><Relationship Id="rId447" Type="http://schemas.openxmlformats.org/officeDocument/2006/relationships/slide" Target="slides/slide442.xml"/><Relationship Id="rId448" Type="http://schemas.openxmlformats.org/officeDocument/2006/relationships/slide" Target="slides/slide443.xml"/><Relationship Id="rId449" Type="http://schemas.openxmlformats.org/officeDocument/2006/relationships/slide" Target="slides/slide444.xml"/><Relationship Id="rId450" Type="http://schemas.openxmlformats.org/officeDocument/2006/relationships/slide" Target="slides/slide445.xml"/><Relationship Id="rId451" Type="http://schemas.openxmlformats.org/officeDocument/2006/relationships/slide" Target="slides/slide446.xml"/><Relationship Id="rId452" Type="http://schemas.openxmlformats.org/officeDocument/2006/relationships/slide" Target="slides/slide447.xml"/><Relationship Id="rId453" Type="http://schemas.openxmlformats.org/officeDocument/2006/relationships/slide" Target="slides/slide448.xml"/><Relationship Id="rId454" Type="http://schemas.openxmlformats.org/officeDocument/2006/relationships/slide" Target="slides/slide449.xml"/><Relationship Id="rId455" Type="http://schemas.openxmlformats.org/officeDocument/2006/relationships/slide" Target="slides/slide450.xml"/><Relationship Id="rId456" Type="http://schemas.openxmlformats.org/officeDocument/2006/relationships/slide" Target="slides/slide451.xml"/><Relationship Id="rId457" Type="http://schemas.openxmlformats.org/officeDocument/2006/relationships/slide" Target="slides/slide452.xml"/><Relationship Id="rId458" Type="http://schemas.openxmlformats.org/officeDocument/2006/relationships/slide" Target="slides/slide453.xml"/><Relationship Id="rId459" Type="http://schemas.openxmlformats.org/officeDocument/2006/relationships/slide" Target="slides/slide454.xml"/><Relationship Id="rId460" Type="http://schemas.openxmlformats.org/officeDocument/2006/relationships/slide" Target="slides/slide455.xml"/><Relationship Id="rId461" Type="http://schemas.openxmlformats.org/officeDocument/2006/relationships/slide" Target="slides/slide456.xml"/><Relationship Id="rId462" Type="http://schemas.openxmlformats.org/officeDocument/2006/relationships/slide" Target="slides/slide457.xml"/><Relationship Id="rId463" Type="http://schemas.openxmlformats.org/officeDocument/2006/relationships/slide" Target="slides/slide458.xml"/><Relationship Id="rId464" Type="http://schemas.openxmlformats.org/officeDocument/2006/relationships/slide" Target="slides/slide459.xml"/><Relationship Id="rId465" Type="http://schemas.openxmlformats.org/officeDocument/2006/relationships/slide" Target="slides/slide460.xml"/><Relationship Id="rId466" Type="http://schemas.openxmlformats.org/officeDocument/2006/relationships/slide" Target="slides/slide461.xml"/><Relationship Id="rId467" Type="http://schemas.openxmlformats.org/officeDocument/2006/relationships/slide" Target="slides/slide462.xml"/><Relationship Id="rId468" Type="http://schemas.openxmlformats.org/officeDocument/2006/relationships/slide" Target="slides/slide463.xml"/><Relationship Id="rId469" Type="http://schemas.openxmlformats.org/officeDocument/2006/relationships/slide" Target="slides/slide464.xml"/><Relationship Id="rId470" Type="http://schemas.openxmlformats.org/officeDocument/2006/relationships/slide" Target="slides/slide465.xml"/><Relationship Id="rId471" Type="http://schemas.openxmlformats.org/officeDocument/2006/relationships/slide" Target="slides/slide46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rgbClr val="031728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rgbClr val="031728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rgbClr val="031728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3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63" y="11308556"/>
                </a:lnTo>
                <a:lnTo>
                  <a:pt x="20104163" y="0"/>
                </a:lnTo>
                <a:close/>
              </a:path>
            </a:pathLst>
          </a:custGeom>
          <a:solidFill>
            <a:srgbClr val="DEE6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6834" y="353981"/>
            <a:ext cx="7918450" cy="3192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rgbClr val="031728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jpg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jpg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jpg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g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jpg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g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jpg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jpg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1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jpg"/></Relationships>

</file>

<file path=ppt/slides/_rels/slide1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jpg"/></Relationships>

</file>

<file path=ppt/slides/_rels/slide1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/Relationships>

</file>

<file path=ppt/slides/_rels/slide1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jpg"/></Relationships>

</file>

<file path=ppt/slides/_rels/slide1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jpg"/></Relationships>

</file>

<file path=ppt/slides/_rels/slide1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jpg"/></Relationships>

</file>

<file path=ppt/slides/_rels/slide1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jpg"/></Relationships>

</file>

<file path=ppt/slides/_rels/slide1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g"/></Relationships>

</file>

<file path=ppt/slides/_rels/slide1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jpg"/></Relationships>

</file>

<file path=ppt/slides/_rels/slide1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g"/></Relationships>

</file>

<file path=ppt/slides/_rels/slide1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jpg"/></Relationships>

</file>

<file path=ppt/slides/_rels/slide1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jpg"/></Relationships>

</file>

<file path=ppt/slides/_rels/slide1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jpg"/></Relationships>

</file>

<file path=ppt/slides/_rels/slide1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jpg"/></Relationships>

</file>

<file path=ppt/slides/_rels/slide1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129.jpg"/></Relationships>

</file>

<file path=ppt/slides/_rels/slide1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130.jpg"/></Relationships>

</file>

<file path=ppt/slides/_rels/slide1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131.jpg"/></Relationships>

</file>

<file path=ppt/slides/_rels/slide1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image" Target="../media/image133.jpg"/></Relationships>

</file>

<file path=ppt/slides/_rels/slide1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Relationship Id="rId3" Type="http://schemas.openxmlformats.org/officeDocument/2006/relationships/image" Target="../media/image135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jpg"/></Relationships>

</file>

<file path=ppt/slides/_rels/slide1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7.jpg"/></Relationships>

</file>

<file path=ppt/slides/_rels/slide1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.jpg"/></Relationships>

</file>

<file path=ppt/slides/_rels/slide1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jpg"/></Relationships>

</file>

<file path=ppt/slides/_rels/slide1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jpg"/></Relationships>

</file>

<file path=ppt/slides/_rels/slide1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jpg"/></Relationships>

</file>

<file path=ppt/slides/_rels/slide1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jpg"/></Relationships>

</file>

<file path=ppt/slides/_rels/slide1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jpg"/></Relationships>

</file>

<file path=ppt/slides/_rels/slide1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jpg"/></Relationships>

</file>

<file path=ppt/slides/_rels/slide1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jpg"/></Relationships>

</file>

<file path=ppt/slides/_rels/slide1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7.jpg"/></Relationships>

</file>

<file path=ppt/slides/_rels/slide1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jpg"/></Relationships>

</file>

<file path=ppt/slides/_rels/slide1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9.jpg"/></Relationships>

</file>

<file path=ppt/slides/_rels/slide1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jpg"/></Relationships>

</file>

<file path=ppt/slides/_rels/slide1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1.jpg"/></Relationships>

</file>

<file path=ppt/slides/_rels/slide1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jpg"/></Relationships>

</file>

<file path=ppt/slides/_rels/slide1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3.jpg"/></Relationships>

</file>

<file path=ppt/slides/_rels/slide1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jpg"/></Relationships>

</file>

<file path=ppt/slides/_rels/slide1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5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1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1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6.jpg"/></Relationships>

</file>

<file path=ppt/slides/_rels/slide1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.jpg"/></Relationships>

</file>

<file path=ppt/slides/_rels/slide1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.jpg"/></Relationships>

</file>

<file path=ppt/slides/_rels/slide1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jpg"/></Relationships>

</file>

<file path=ppt/slides/_rels/slide1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0.jpg"/></Relationships>

</file>

<file path=ppt/slides/_rels/slide1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1.jpg"/></Relationships>

</file>

<file path=ppt/slides/_rels/slide1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jpg"/></Relationships>

</file>

<file path=ppt/slides/_rels/slide1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4.jpg"/></Relationships>

</file>

<file path=ppt/slides/_rels/slide1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.jpg"/></Relationships>

</file>

<file path=ppt/slides/_rels/slide1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.jpg"/></Relationships>

</file>

<file path=ppt/slides/_rels/slide1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7.jpg"/></Relationships>

</file>

<file path=ppt/slides/_rels/slide1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8.jpg"/></Relationships>

</file>

<file path=ppt/slides/_rels/slide1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9.jpg"/></Relationships>

</file>

<file path=ppt/slides/_rels/slide1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.jpg"/></Relationships>

</file>

<file path=ppt/slides/_rels/slide1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1.jpg"/></Relationships>

</file>

<file path=ppt/slides/_rels/slide1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2.jpg"/></Relationships>

</file>

<file path=ppt/slides/_rels/slide1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3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4.jpg"/></Relationships>

</file>

<file path=ppt/slides/_rels/slide1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.jpg"/></Relationships>

</file>

<file path=ppt/slides/_rels/slide1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.jpg"/></Relationships>

</file>

<file path=ppt/slides/_rels/slide1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7.jpg"/></Relationships>

</file>

<file path=ppt/slides/_rels/slide1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178.jpg"/></Relationships>

</file>

<file path=ppt/slides/_rels/slide1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178.jpg"/></Relationships>

</file>

<file path=ppt/slides/_rels/slide1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image" Target="../media/image179.jpg"/></Relationships>

</file>

<file path=ppt/slides/_rels/slide1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Relationship Id="rId3" Type="http://schemas.openxmlformats.org/officeDocument/2006/relationships/image" Target="../media/image180.jpg"/></Relationships>

</file>

<file path=ppt/slides/_rels/slide1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1.jpg"/></Relationships>

</file>

<file path=ppt/slides/_rels/slide1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2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3.jpg"/></Relationships>

</file>

<file path=ppt/slides/_rels/slide1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4.jpg"/></Relationships>

</file>

<file path=ppt/slides/_rels/slide1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5.jpg"/></Relationships>

</file>

<file path=ppt/slides/_rels/slide1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jpg"/></Relationships>

</file>

<file path=ppt/slides/_rels/slide1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7.jpg"/></Relationships>

</file>

<file path=ppt/slides/_rels/slide1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8.jpg"/></Relationships>

</file>

<file path=ppt/slides/_rels/slide1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9.jpg"/></Relationships>

</file>

<file path=ppt/slides/_rels/slide1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0.jpg"/></Relationships>

</file>

<file path=ppt/slides/_rels/slide1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1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1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6.jpg"/></Relationships>

</file>

<file path=ppt/slides/_rels/slide1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1.jpg"/></Relationships>

</file>

<file path=ppt/slides/_rels/slide1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2.jpg"/></Relationships>

</file>

<file path=ppt/slides/_rels/slide1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3.jpg"/></Relationships>

</file>

<file path=ppt/slides/_rels/slide1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4.jpg"/></Relationships>

</file>

<file path=ppt/slides/_rels/slide1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5.jpg"/></Relationships>

</file>

<file path=ppt/slides/_rels/slide1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6.jpg"/></Relationships>

</file>

<file path=ppt/slides/_rels/slide1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7.jpg"/></Relationships>

</file>

<file path=ppt/slides/_rels/slide1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8.jpg"/></Relationships>

</file>

<file path=ppt/slides/_rels/slide1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0.jpg"/></Relationships>

</file>

<file path=ppt/slides/_rels/slide2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1.jpg"/></Relationships>

</file>

<file path=ppt/slides/_rels/slide2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2.jpg"/></Relationships>

</file>

<file path=ppt/slides/_rels/slide2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3.jpg"/></Relationships>

</file>

<file path=ppt/slides/_rels/slide2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jpg"/></Relationships>

</file>

<file path=ppt/slides/_rels/slide2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5.jpg"/></Relationships>

</file>

<file path=ppt/slides/_rels/slide2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6.jpg"/></Relationships>

</file>

<file path=ppt/slides/_rels/slide2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207.jpg"/></Relationships>

</file>

<file path=ppt/slides/_rels/slide2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image" Target="../media/image208.jpg"/></Relationships>

</file>

<file path=ppt/slides/_rels/slide2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Relationship Id="rId3" Type="http://schemas.openxmlformats.org/officeDocument/2006/relationships/image" Target="../media/image209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0.jpg"/></Relationships>

</file>

<file path=ppt/slides/_rels/slide2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1.jpg"/></Relationships>

</file>

<file path=ppt/slides/_rels/slide2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2.jpg"/></Relationships>

</file>

<file path=ppt/slides/_rels/slide2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3.jpg"/></Relationships>

</file>

<file path=ppt/slides/_rels/slide2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4.jpg"/></Relationships>

</file>

<file path=ppt/slides/_rels/slide2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5.jpg"/></Relationships>

</file>

<file path=ppt/slides/_rels/slide2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6.jpg"/></Relationships>

</file>

<file path=ppt/slides/_rels/slide2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7.jpg"/></Relationships>

</file>

<file path=ppt/slides/_rels/slide2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8.jpg"/></Relationships>

</file>

<file path=ppt/slides/_rels/slide2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9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0.jpg"/></Relationships>

</file>

<file path=ppt/slides/_rels/slide2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2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2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1.jpg"/></Relationships>

</file>

<file path=ppt/slides/_rels/slide2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2.jpg"/></Relationships>

</file>

<file path=ppt/slides/_rels/slide2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3.jpg"/></Relationships>

</file>

<file path=ppt/slides/_rels/slide2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4.jpg"/></Relationships>

</file>

<file path=ppt/slides/_rels/slide2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5.jpg"/></Relationships>

</file>

<file path=ppt/slides/_rels/slide2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6.jpg"/></Relationships>

</file>

<file path=ppt/slides/_rels/slide2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7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8.jpg"/></Relationships>

</file>

<file path=ppt/slides/_rels/slide2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9.jpg"/></Relationships>

</file>

<file path=ppt/slides/_rels/slide2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0.jpg"/></Relationships>

</file>

<file path=ppt/slides/_rels/slide2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1.jpg"/></Relationships>

</file>

<file path=ppt/slides/_rels/slide2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2.jpg"/></Relationships>

</file>

<file path=ppt/slides/_rels/slide2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3.jpg"/></Relationships>

</file>

<file path=ppt/slides/_rels/slide2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4.jpg"/></Relationships>

</file>

<file path=ppt/slides/_rels/slide2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5.jpg"/></Relationships>

</file>

<file path=ppt/slides/_rels/slide2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6.jpg"/></Relationships>

</file>

<file path=ppt/slides/_rels/slide2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7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8.png"/></Relationships>

</file>

<file path=ppt/slides/_rels/slide2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9.jpg"/></Relationships>

</file>

<file path=ppt/slides/_rels/slide2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240.jpg"/></Relationships>

</file>

<file path=ppt/slides/_rels/slide2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image" Target="../media/image241.jpg"/></Relationships>

</file>

<file path=ppt/slides/_rels/slide2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Relationship Id="rId3" Type="http://schemas.openxmlformats.org/officeDocument/2006/relationships/image" Target="../media/image242.jpg"/></Relationships>

</file>

<file path=ppt/slides/_rels/slide2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jpg"/><Relationship Id="rId3" Type="http://schemas.openxmlformats.org/officeDocument/2006/relationships/image" Target="../media/image244.jpg"/></Relationships>

</file>

<file path=ppt/slides/_rels/slide2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5.jpg"/></Relationships>

</file>

<file path=ppt/slides/_rels/slide2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6.jpg"/></Relationships>

</file>

<file path=ppt/slides/_rels/slide2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7.jpg"/></Relationships>

</file>

<file path=ppt/slides/_rels/slide2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8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9.jpg"/></Relationships>

</file>

<file path=ppt/slides/_rels/slide2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0.jpg"/></Relationships>

</file>

<file path=ppt/slides/_rels/slide2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1.jpg"/></Relationships>

</file>

<file path=ppt/slides/_rels/slide2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2.jpg"/></Relationships>

</file>

<file path=ppt/slides/_rels/slide2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3.jpg"/></Relationships>

</file>

<file path=ppt/slides/_rels/slide2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4.jpg"/></Relationships>

</file>

<file path=ppt/slides/_rels/slide2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5.jpg"/></Relationships>

</file>

<file path=ppt/slides/_rels/slide2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6.jpg"/></Relationships>

</file>

<file path=ppt/slides/_rels/slide2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7.jpg"/></Relationships>

</file>

<file path=ppt/slides/_rels/slide2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8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9.jpg"/></Relationships>

</file>

<file path=ppt/slides/_rels/slide2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0.jpg"/></Relationships>

</file>

<file path=ppt/slides/_rels/slide2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1.jpg"/></Relationships>

</file>

<file path=ppt/slides/_rels/slide2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2.jpg"/></Relationships>

</file>

<file path=ppt/slides/_rels/slide2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2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2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3.jpg"/></Relationships>

</file>

<file path=ppt/slides/_rels/slide2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4.jpg"/></Relationships>

</file>

<file path=ppt/slides/_rels/slide2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5.jpg"/></Relationships>

</file>

<file path=ppt/slides/_rels/slide2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7.jpg"/><Relationship Id="rId3" Type="http://schemas.openxmlformats.org/officeDocument/2006/relationships/image" Target="../media/image268.png"/></Relationships>

</file>

<file path=ppt/slides/_rels/slide2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9.jpg"/></Relationships>

</file>

<file path=ppt/slides/_rels/slide2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0.jpg"/></Relationships>

</file>

<file path=ppt/slides/_rels/slide2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1.jpg"/></Relationships>

</file>

<file path=ppt/slides/_rels/slide2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2.jpg"/></Relationships>

</file>

<file path=ppt/slides/_rels/slide2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3.jpg"/></Relationships>

</file>

<file path=ppt/slides/_rels/slide2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4.jpg"/></Relationships>

</file>

<file path=ppt/slides/_rels/slide2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5.jpg"/><Relationship Id="rId3" Type="http://schemas.openxmlformats.org/officeDocument/2006/relationships/image" Target="../media/image268.png"/></Relationships>

</file>

<file path=ppt/slides/_rels/slide2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6.jpg"/></Relationships>

</file>

<file path=ppt/slides/_rels/slide2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
</file>

<file path=ppt/slides/_rels/slide2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8.png"/></Relationships>

</file>

<file path=ppt/slides/_rels/slide2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9.jpg"/><Relationship Id="rId3" Type="http://schemas.openxmlformats.org/officeDocument/2006/relationships/image" Target="../media/image268.png"/></Relationships>

</file>

<file path=ppt/slides/_rels/slide2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0.jpg"/></Relationships>

</file>

<file path=ppt/slides/_rels/slide2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1.jpg"/></Relationships>

</file>

<file path=ppt/slides/_rels/slide2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2.jpg"/></Relationships>

</file>

<file path=ppt/slides/_rels/slide2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3.jpg"/></Relationships>

</file>

<file path=ppt/slides/_rels/slide2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4.jpg"/></Relationships>

</file>

<file path=ppt/slides/_rels/slide2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5.jpg"/></Relationships>

</file>

<file path=ppt/slides/_rels/slide2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6.jpg"/></Relationships>

</file>

<file path=ppt/slides/_rels/slide2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7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
</file>

<file path=ppt/slides/_rels/slide2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288.png"/></Relationships>

</file>

<file path=ppt/slides/_rels/slide2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289.jpg"/></Relationships>

</file>

<file path=ppt/slides/_rels/slide2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290.jpg"/></Relationships>

</file>

<file path=ppt/slides/_rels/slide2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291.jpg"/></Relationships>

</file>

<file path=ppt/slides/_rels/slide2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292.jpg"/></Relationships>

</file>

<file path=ppt/slides/_rels/slide2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Relationship Id="rId3" Type="http://schemas.openxmlformats.org/officeDocument/2006/relationships/image" Target="../media/image293.jpg"/></Relationships>

</file>

<file path=ppt/slides/_rels/slide2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4.jpg"/></Relationships>

</file>

<file path=ppt/slides/_rels/slide2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5.jpg"/></Relationships>

</file>

<file path=ppt/slides/_rels/slide2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6.jpg"/></Relationships>

</file>

<file path=ppt/slides/_rels/slide2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7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
</file>

<file path=ppt/slides/_rels/slide3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8.jpg"/></Relationships>

</file>

<file path=ppt/slides/_rels/slide3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9.jpg"/></Relationships>

</file>

<file path=ppt/slides/_rels/slide3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0.jpg"/></Relationships>

</file>

<file path=ppt/slides/_rels/slide3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1.jpg"/></Relationships>

</file>

<file path=ppt/slides/_rels/slide3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3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3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2.jpg"/></Relationships>

</file>

<file path=ppt/slides/_rels/slide3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3.jpg"/></Relationships>

</file>

<file path=ppt/slides/_rels/slide3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4.jpg"/></Relationships>

</file>

<file path=ppt/slides/_rels/slide3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5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3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6.jpg"/></Relationships>

</file>

<file path=ppt/slides/_rels/slide3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7.jpg"/></Relationships>

</file>

<file path=ppt/slides/_rels/slide3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8.jpg"/></Relationships>

</file>

<file path=ppt/slides/_rels/slide3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9.jpg"/></Relationships>

</file>

<file path=ppt/slides/_rels/slide3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0.jpg"/></Relationships>

</file>

<file path=ppt/slides/_rels/slide3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1.png"/></Relationships>

</file>

<file path=ppt/slides/_rels/slide3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2.jpg"/></Relationships>

</file>

<file path=ppt/slides/_rels/slide3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3.jpg"/></Relationships>

</file>

<file path=ppt/slides/_rels/slide3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4.jpg"/></Relationships>

</file>

<file path=ppt/slides/_rels/slide3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5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3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6.jpg"/></Relationships>

</file>

<file path=ppt/slides/_rels/slide3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7.jpg"/></Relationships>

</file>

<file path=ppt/slides/_rels/slide3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8.jpg"/></Relationships>

</file>

<file path=ppt/slides/_rels/slide3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9.jpg"/></Relationships>

</file>

<file path=ppt/slides/_rels/slide3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0.jpg"/></Relationships>

</file>

<file path=ppt/slides/_rels/slide3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1.jpg"/></Relationships>

</file>

<file path=ppt/slides/_rels/slide3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2.jpg"/></Relationships>

</file>

<file path=ppt/slides/_rels/slide3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323.jpg"/></Relationships>

</file>

<file path=ppt/slides/_rels/slide3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image" Target="../media/image324.jpg"/></Relationships>

</file>

<file path=ppt/slides/_rels/slide3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Relationship Id="rId3" Type="http://schemas.openxmlformats.org/officeDocument/2006/relationships/image" Target="../media/image325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
</file>

<file path=ppt/slides/_rels/slide3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jpg"/><Relationship Id="rId3" Type="http://schemas.openxmlformats.org/officeDocument/2006/relationships/image" Target="../media/image326.jpg"/></Relationships>

</file>

<file path=ppt/slides/_rels/slide3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7.jpg"/></Relationships>

</file>

<file path=ppt/slides/_rels/slide3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8.jpg"/></Relationships>

</file>

<file path=ppt/slides/_rels/slide3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9.jpg"/></Relationships>

</file>

<file path=ppt/slides/_rels/slide3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0.jpg"/></Relationships>

</file>

<file path=ppt/slides/_rels/slide3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1.jpg"/></Relationships>

</file>

<file path=ppt/slides/_rels/slide3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2.jpg"/></Relationships>

</file>

<file path=ppt/slides/_rels/slide3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3.jpg"/></Relationships>

</file>

<file path=ppt/slides/_rels/slide3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4.jpg"/></Relationships>

</file>

<file path=ppt/slides/_rels/slide3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5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3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6.jpg"/></Relationships>

</file>

<file path=ppt/slides/_rels/slide3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7.jpg"/></Relationships>

</file>

<file path=ppt/slides/_rels/slide3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3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3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8.jpg"/></Relationships>

</file>

<file path=ppt/slides/_rels/slide3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9.jpg"/></Relationships>

</file>

<file path=ppt/slides/_rels/slide3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0.jpg"/></Relationships>

</file>

<file path=ppt/slides/_rels/slide3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1.jpg"/></Relationships>

</file>

<file path=ppt/slides/_rels/slide3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2.jpg"/></Relationships>

</file>

<file path=ppt/slides/_rels/slide3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3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
</file>

<file path=ppt/slides/_rels/slide3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4.jpg"/></Relationships>

</file>

<file path=ppt/slides/_rels/slide3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5.jpg"/></Relationships>

</file>

<file path=ppt/slides/_rels/slide3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6.jpg"/></Relationships>

</file>

<file path=ppt/slides/_rels/slide3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7.jpg"/></Relationships>

</file>

<file path=ppt/slides/_rels/slide3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8.jpg"/></Relationships>

</file>

<file path=ppt/slides/_rels/slide3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9.jpg"/></Relationships>

</file>

<file path=ppt/slides/_rels/slide3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0.jpg"/></Relationships>

</file>

<file path=ppt/slides/_rels/slide3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1.jpg"/></Relationships>

</file>

<file path=ppt/slides/_rels/slide3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2.jpg"/></Relationships>

</file>

<file path=ppt/slides/_rels/slide3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353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

</file>

<file path=ppt/slides/_rels/slide3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354.jpg"/></Relationships>

</file>

<file path=ppt/slides/_rels/slide3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355.jpg"/></Relationships>

</file>

<file path=ppt/slides/_rels/slide3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6.jpg"/></Relationships>

</file>

<file path=ppt/slides/_rels/slide3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7.jpg"/></Relationships>

</file>

<file path=ppt/slides/_rels/slide3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8.jpg"/></Relationships>

</file>

<file path=ppt/slides/_rels/slide3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9.jpg"/></Relationships>

</file>

<file path=ppt/slides/_rels/slide3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0.jpg"/></Relationships>

</file>

<file path=ppt/slides/_rels/slide3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1.jpg"/></Relationships>

</file>

<file path=ppt/slides/_rels/slide3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2.jpg"/></Relationships>

</file>

<file path=ppt/slides/_rels/slide3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3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
</file>

<file path=ppt/slides/_rels/slide3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4.jpg"/></Relationships>

</file>

<file path=ppt/slides/_rels/slide3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5.jpg"/></Relationships>

</file>

<file path=ppt/slides/_rels/slide3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6.jpg"/></Relationships>

</file>

<file path=ppt/slides/_rels/slide3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3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3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7.jpg"/></Relationships>

</file>

<file path=ppt/slides/_rels/slide3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8.jpg"/></Relationships>

</file>

<file path=ppt/slides/_rels/slide3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9.jpg"/></Relationships>

</file>

<file path=ppt/slides/_rels/slide3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0.jpg"/></Relationships>

</file>

<file path=ppt/slides/_rels/slide3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1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3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2.jpg"/></Relationships>

</file>

<file path=ppt/slides/_rels/slide3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3.jpg"/></Relationships>

</file>

<file path=ppt/slides/_rels/slide3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4.jpg"/></Relationships>

</file>

<file path=ppt/slides/_rels/slide3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5.jpg"/></Relationships>

</file>

<file path=ppt/slides/_rels/slide3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6.jpg"/></Relationships>

</file>

<file path=ppt/slides/_rels/slide3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7.jpg"/></Relationships>

</file>

<file path=ppt/slides/_rels/slide3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8.jpg"/></Relationships>

</file>

<file path=ppt/slides/_rels/slide3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9.jpg"/></Relationships>

</file>

<file path=ppt/slides/_rels/slide3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0.jpg"/></Relationships>

</file>

<file path=ppt/slides/_rels/slide3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1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3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382.jpg"/></Relationships>

</file>

<file path=ppt/slides/_rels/slide3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image" Target="../media/image383.jpg"/></Relationships>

</file>

<file path=ppt/slides/_rels/slide3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Relationship Id="rId3" Type="http://schemas.openxmlformats.org/officeDocument/2006/relationships/image" Target="../media/image384.jpg"/></Relationships>

</file>

<file path=ppt/slides/_rels/slide3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5.jpg"/></Relationships>

</file>

<file path=ppt/slides/_rels/slide3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6.jpg"/></Relationships>

</file>

<file path=ppt/slides/_rels/slide3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7.jpg"/></Relationships>

</file>

<file path=ppt/slides/_rels/slide3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8.jpg"/></Relationships>

</file>

<file path=ppt/slides/_rels/slide3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9.jpg"/></Relationships>

</file>

<file path=ppt/slides/_rels/slide3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0.jpg"/></Relationships>

</file>

<file path=ppt/slides/_rels/slide3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1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

</file>

<file path=ppt/slides/_rels/slide4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2.jpg"/></Relationships>

</file>

<file path=ppt/slides/_rels/slide4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3.jpg"/></Relationships>

</file>

<file path=ppt/slides/_rels/slide4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4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4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4.jpg"/></Relationships>

</file>

<file path=ppt/slides/_rels/slide4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5.jpg"/></Relationships>

</file>

<file path=ppt/slides/_rels/slide4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6.jpg"/></Relationships>

</file>

<file path=ppt/slides/_rels/slide4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7.jpg"/></Relationships>

</file>

<file path=ppt/slides/_rels/slide4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8.jpg"/></Relationships>

</file>

<file path=ppt/slides/_rels/slide4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9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
</file>

<file path=ppt/slides/_rels/slide4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jpg"/></Relationships>

</file>

<file path=ppt/slides/_rels/slide4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1.jpg"/></Relationships>

</file>

<file path=ppt/slides/_rels/slide4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2.jpg"/></Relationships>

</file>

<file path=ppt/slides/_rels/slide4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3.jpg"/></Relationships>

</file>

<file path=ppt/slides/_rels/slide4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4.jpg"/></Relationships>

</file>

<file path=ppt/slides/_rels/slide4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5.jpg"/></Relationships>

</file>

<file path=ppt/slides/_rels/slide4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406.jpg"/></Relationships>

</file>

<file path=ppt/slides/_rels/slide4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image" Target="../media/image407.jpg"/></Relationships>

</file>

<file path=ppt/slides/_rels/slide4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Relationship Id="rId3" Type="http://schemas.openxmlformats.org/officeDocument/2006/relationships/image" Target="../media/image408.jpg"/></Relationships>

</file>

<file path=ppt/slides/_rels/slide4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9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

</file>

<file path=ppt/slides/_rels/slide4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0.jpg"/></Relationships>

</file>

<file path=ppt/slides/_rels/slide4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1.jpg"/></Relationships>

</file>

<file path=ppt/slides/_rels/slide4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2.jpg"/></Relationships>

</file>

<file path=ppt/slides/_rels/slide4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3.jpg"/></Relationships>

</file>

<file path=ppt/slides/_rels/slide4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4.jpg"/></Relationships>

</file>

<file path=ppt/slides/_rels/slide4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5.jpg"/></Relationships>

</file>

<file path=ppt/slides/_rels/slide4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6.jpg"/></Relationships>

</file>

<file path=ppt/slides/_rels/slide4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7.jpg"/></Relationships>

</file>

<file path=ppt/slides/_rels/slide4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4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
</file>

<file path=ppt/slides/_rels/slide4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8.jpg"/></Relationships>

</file>

<file path=ppt/slides/_rels/slide4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9.jpg"/></Relationships>

</file>

<file path=ppt/slides/_rels/slide4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0.jpg"/></Relationships>

</file>

<file path=ppt/slides/_rels/slide4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1.jpg"/></Relationships>

</file>

<file path=ppt/slides/_rels/slide4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2.jpg"/></Relationships>

</file>

<file path=ppt/slides/_rels/slide4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3.jpg"/></Relationships>

</file>

<file path=ppt/slides/_rels/slide4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4.jpg"/></Relationships>

</file>

<file path=ppt/slides/_rels/slide4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5.jpg"/></Relationships>

</file>

<file path=ppt/slides/_rels/slide4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6.jpg"/></Relationships>

</file>

<file path=ppt/slides/_rels/slide4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6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
</file>

<file path=ppt/slides/_rels/slide4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7.jpg"/></Relationships>

</file>

<file path=ppt/slides/_rels/slide4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8.jpg"/></Relationships>

</file>

<file path=ppt/slides/_rels/slide4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9.jpg"/></Relationships>

</file>

<file path=ppt/slides/_rels/slide4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0.jpg"/></Relationships>

</file>

<file path=ppt/slides/_rels/slide4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1.jpg"/></Relationships>

</file>

<file path=ppt/slides/_rels/slide4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2.jpg"/></Relationships>

</file>

<file path=ppt/slides/_rels/slide4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3.jpg"/></Relationships>

</file>

<file path=ppt/slides/_rels/slide4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4.jpg"/></Relationships>

</file>

<file path=ppt/slides/_rels/slide4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5.jpg"/></Relationships>

</file>

<file path=ppt/slides/_rels/slide4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6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

</file>

<file path=ppt/slides/_rels/slide4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7.jpg"/></Relationships>

</file>

<file path=ppt/slides/_rels/slide4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8.jpg"/></Relationships>

</file>

<file path=ppt/slides/_rels/slide4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439.jpg"/></Relationships>

</file>

<file path=ppt/slides/_rels/slide4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Relationship Id="rId3" Type="http://schemas.openxmlformats.org/officeDocument/2006/relationships/image" Target="../media/image440.jpg"/></Relationships>

</file>

<file path=ppt/slides/_rels/slide4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Relationship Id="rId3" Type="http://schemas.openxmlformats.org/officeDocument/2006/relationships/image" Target="../media/image441.jpg"/></Relationships>

</file>

<file path=ppt/slides/_rels/slide4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2.jpg"/></Relationships>

</file>

<file path=ppt/slides/_rels/slide4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3.jpg"/></Relationships>

</file>

<file path=ppt/slides/_rels/slide4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4.jpg"/></Relationships>

</file>

<file path=ppt/slides/_rels/slide4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5.jpg"/></Relationships>

</file>

<file path=ppt/slides/_rels/slide4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6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

</file>

<file path=ppt/slides/_rels/slide4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7.jpg"/></Relationships>

</file>

<file path=ppt/slides/_rels/slide4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8.jpg"/></Relationships>

</file>

<file path=ppt/slides/_rels/slide4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9.jpg"/></Relationships>

</file>

<file path=ppt/slides/_rels/slide4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0.jpg"/></Relationships>

</file>

<file path=ppt/slides/_rels/slide4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1.jpg"/></Relationships>

</file>

<file path=ppt/slides/_rels/slide4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2.jpg"/></Relationships>

</file>

<file path=ppt/slides/_rels/slide4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jpg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g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94.jpg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95.jpg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96.jpg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Relationship Id="rId3" Type="http://schemas.openxmlformats.org/officeDocument/2006/relationships/image" Target="../media/image98.jpg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g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jpg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g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282391"/>
            <a:ext cx="7209790" cy="2835910"/>
          </a:xfrm>
          <a:prstGeom prst="rect"/>
        </p:spPr>
        <p:txBody>
          <a:bodyPr wrap="square" lIns="0" tIns="2292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805"/>
              </a:spcBef>
            </a:pPr>
            <a:r>
              <a:rPr dirty="0" sz="7100" spc="-235">
                <a:solidFill>
                  <a:srgbClr val="12392E"/>
                </a:solidFill>
              </a:rPr>
              <a:t>QU</a:t>
            </a:r>
            <a:r>
              <a:rPr dirty="0" sz="7100" spc="-195">
                <a:solidFill>
                  <a:srgbClr val="12392E"/>
                </a:solidFill>
              </a:rPr>
              <a:t>E</a:t>
            </a:r>
            <a:r>
              <a:rPr dirty="0" sz="7100" spc="1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1680">
                <a:solidFill>
                  <a:srgbClr val="12392E"/>
                </a:solidFill>
              </a:rPr>
              <a:t>S</a:t>
            </a:r>
            <a:r>
              <a:rPr dirty="0" sz="7100" spc="-1060">
                <a:solidFill>
                  <a:srgbClr val="12392E"/>
                </a:solidFill>
              </a:rPr>
              <a:t>I</a:t>
            </a:r>
            <a:r>
              <a:rPr dirty="0" sz="7100" spc="-595">
                <a:solidFill>
                  <a:srgbClr val="12392E"/>
                </a:solidFill>
              </a:rPr>
              <a:t>NAIS</a:t>
            </a:r>
            <a:r>
              <a:rPr dirty="0" sz="7100" spc="1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625">
                <a:solidFill>
                  <a:srgbClr val="12392E"/>
                </a:solidFill>
              </a:rPr>
              <a:t>DEUS </a:t>
            </a:r>
            <a:r>
              <a:rPr dirty="0" sz="7100" spc="-2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270">
                <a:solidFill>
                  <a:srgbClr val="12392E"/>
                </a:solidFill>
              </a:rPr>
              <a:t>NOS</a:t>
            </a:r>
            <a:r>
              <a:rPr dirty="0" sz="7100" spc="1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440">
                <a:solidFill>
                  <a:srgbClr val="12392E"/>
                </a:solidFill>
              </a:rPr>
              <a:t>DEIXOU </a:t>
            </a:r>
            <a:r>
              <a:rPr dirty="0" sz="7100" spc="-1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625">
                <a:solidFill>
                  <a:srgbClr val="12392E"/>
                </a:solidFill>
              </a:rPr>
              <a:t>COMO</a:t>
            </a:r>
            <a:r>
              <a:rPr dirty="0" sz="7100" spc="-615">
                <a:solidFill>
                  <a:srgbClr val="12392E"/>
                </a:solidFill>
              </a:rPr>
              <a:t> </a:t>
            </a:r>
            <a:r>
              <a:rPr dirty="0" sz="7100" spc="-325">
                <a:solidFill>
                  <a:srgbClr val="12392E"/>
                </a:solidFill>
              </a:rPr>
              <a:t>ALERTA?</a:t>
            </a:r>
            <a:endParaRPr sz="7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3156222"/>
            <a:ext cx="7788275" cy="6998970"/>
          </a:xfrm>
          <a:prstGeom prst="rect">
            <a:avLst/>
          </a:prstGeom>
        </p:spPr>
        <p:txBody>
          <a:bodyPr wrap="square" lIns="0" tIns="27432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2160"/>
              </a:spcBef>
            </a:pPr>
            <a:r>
              <a:rPr dirty="0" sz="3950">
                <a:solidFill>
                  <a:srgbClr val="12392E"/>
                </a:solidFill>
                <a:latin typeface="Verdana"/>
                <a:cs typeface="Verdana"/>
              </a:rPr>
              <a:t>Mateus</a:t>
            </a:r>
            <a:r>
              <a:rPr dirty="0" sz="3950" spc="-3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950" spc="-409">
                <a:solidFill>
                  <a:srgbClr val="12392E"/>
                </a:solidFill>
                <a:latin typeface="Verdana"/>
                <a:cs typeface="Verdana"/>
              </a:rPr>
              <a:t>24:6-7</a:t>
            </a:r>
            <a:endParaRPr sz="3950">
              <a:latin typeface="Verdana"/>
              <a:cs typeface="Verdana"/>
            </a:endParaRPr>
          </a:p>
          <a:p>
            <a:pPr marL="12700" marR="5080" indent="147955">
              <a:lnSpc>
                <a:spcPct val="90100"/>
              </a:lnSpc>
              <a:spcBef>
                <a:spcPts val="2685"/>
              </a:spcBef>
            </a:pPr>
            <a:r>
              <a:rPr dirty="0" sz="4200" spc="-4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200" spc="-28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5">
                <a:solidFill>
                  <a:srgbClr val="12392E"/>
                </a:solidFill>
                <a:latin typeface="Verdana"/>
                <a:cs typeface="Verdana"/>
              </a:rPr>
              <a:t>certamente,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3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4200" spc="-270">
                <a:solidFill>
                  <a:srgbClr val="12392E"/>
                </a:solidFill>
                <a:latin typeface="Verdana"/>
                <a:cs typeface="Verdana"/>
              </a:rPr>
              <a:t>virei</a:t>
            </a:r>
            <a:r>
              <a:rPr dirty="0" sz="4200" spc="-3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20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60">
                <a:solidFill>
                  <a:srgbClr val="12392E"/>
                </a:solidFill>
                <a:latin typeface="Verdana"/>
                <a:cs typeface="Verdana"/>
              </a:rPr>
              <a:t>falar </a:t>
            </a:r>
            <a:r>
              <a:rPr dirty="0" sz="4200" spc="-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4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4200" spc="2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14">
                <a:solidFill>
                  <a:srgbClr val="12392E"/>
                </a:solidFill>
                <a:latin typeface="Verdana"/>
                <a:cs typeface="Verdana"/>
              </a:rPr>
              <a:t>gu</a:t>
            </a:r>
            <a:r>
              <a:rPr dirty="0" sz="4200" spc="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200" spc="-315">
                <a:solidFill>
                  <a:srgbClr val="12392E"/>
                </a:solidFill>
                <a:latin typeface="Verdana"/>
                <a:cs typeface="Verdana"/>
              </a:rPr>
              <a:t>rras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204">
                <a:solidFill>
                  <a:srgbClr val="12392E"/>
                </a:solidFill>
                <a:latin typeface="Verdana"/>
                <a:cs typeface="Verdana"/>
              </a:rPr>
              <a:t>rumores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04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42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210">
                <a:solidFill>
                  <a:srgbClr val="12392E"/>
                </a:solidFill>
                <a:latin typeface="Verdana"/>
                <a:cs typeface="Verdana"/>
              </a:rPr>
              <a:t>guerras;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5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4200" spc="90">
                <a:solidFill>
                  <a:srgbClr val="12392E"/>
                </a:solidFill>
                <a:latin typeface="Verdana"/>
                <a:cs typeface="Verdana"/>
              </a:rPr>
              <a:t>ede,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1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4200" spc="270">
                <a:solidFill>
                  <a:srgbClr val="12392E"/>
                </a:solidFill>
                <a:latin typeface="Verdana"/>
                <a:cs typeface="Verdana"/>
              </a:rPr>
              <a:t>ã</a:t>
            </a:r>
            <a:r>
              <a:rPr dirty="0" sz="4200" spc="27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60">
                <a:solidFill>
                  <a:srgbClr val="12392E"/>
                </a:solidFill>
                <a:latin typeface="Verdana"/>
                <a:cs typeface="Verdana"/>
              </a:rPr>
              <a:t>vos </a:t>
            </a:r>
            <a:r>
              <a:rPr dirty="0" sz="4200" spc="-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280">
                <a:solidFill>
                  <a:srgbClr val="12392E"/>
                </a:solidFill>
                <a:latin typeface="Verdana"/>
                <a:cs typeface="Verdana"/>
              </a:rPr>
              <a:t>assusteis</a:t>
            </a:r>
            <a:r>
              <a:rPr dirty="0" sz="4200" spc="-19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25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4200" spc="204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-40">
                <a:solidFill>
                  <a:srgbClr val="12392E"/>
                </a:solidFill>
                <a:latin typeface="Verdana"/>
                <a:cs typeface="Verdana"/>
              </a:rPr>
              <a:t>rque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42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50">
                <a:solidFill>
                  <a:srgbClr val="12392E"/>
                </a:solidFill>
                <a:latin typeface="Verdana"/>
                <a:cs typeface="Verdana"/>
              </a:rPr>
              <a:t>necessário </a:t>
            </a:r>
            <a:r>
              <a:rPr dirty="0" sz="4200" spc="-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210">
                <a:solidFill>
                  <a:srgbClr val="12392E"/>
                </a:solidFill>
                <a:latin typeface="Verdana"/>
                <a:cs typeface="Verdana"/>
              </a:rPr>
              <a:t>assi</a:t>
            </a:r>
            <a:r>
              <a:rPr dirty="0" sz="4200" spc="-409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80">
                <a:solidFill>
                  <a:srgbClr val="12392E"/>
                </a:solidFill>
                <a:latin typeface="Verdana"/>
                <a:cs typeface="Verdana"/>
              </a:rPr>
              <a:t>acontecer</a:t>
            </a:r>
            <a:r>
              <a:rPr dirty="0" sz="4200" spc="5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20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00">
                <a:solidFill>
                  <a:srgbClr val="12392E"/>
                </a:solidFill>
                <a:latin typeface="Verdana"/>
                <a:cs typeface="Verdana"/>
              </a:rPr>
              <a:t>ainda </a:t>
            </a:r>
            <a:r>
              <a:rPr dirty="0" sz="42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5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42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04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245">
                <a:solidFill>
                  <a:srgbClr val="12392E"/>
                </a:solidFill>
                <a:latin typeface="Verdana"/>
                <a:cs typeface="Verdana"/>
              </a:rPr>
              <a:t>fim.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>
                <a:solidFill>
                  <a:srgbClr val="12392E"/>
                </a:solidFill>
                <a:latin typeface="Verdana"/>
                <a:cs typeface="Verdana"/>
              </a:rPr>
              <a:t>Porquanto</a:t>
            </a:r>
            <a:r>
              <a:rPr dirty="0" sz="42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50">
                <a:solidFill>
                  <a:srgbClr val="12392E"/>
                </a:solidFill>
                <a:latin typeface="Verdana"/>
                <a:cs typeface="Verdana"/>
              </a:rPr>
              <a:t>se </a:t>
            </a:r>
            <a:r>
              <a:rPr dirty="0" sz="4200" spc="-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0">
                <a:solidFill>
                  <a:srgbClr val="12392E"/>
                </a:solidFill>
                <a:latin typeface="Verdana"/>
                <a:cs typeface="Verdana"/>
              </a:rPr>
              <a:t>levantará</a:t>
            </a:r>
            <a:r>
              <a:rPr dirty="0" sz="4200" spc="-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265">
                <a:solidFill>
                  <a:srgbClr val="12392E"/>
                </a:solidFill>
                <a:latin typeface="Verdana"/>
                <a:cs typeface="Verdana"/>
              </a:rPr>
              <a:t>nação</a:t>
            </a:r>
            <a:r>
              <a:rPr dirty="0" sz="4200" spc="2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35">
                <a:solidFill>
                  <a:srgbClr val="12392E"/>
                </a:solidFill>
                <a:latin typeface="Verdana"/>
                <a:cs typeface="Verdana"/>
              </a:rPr>
              <a:t>contra </a:t>
            </a:r>
            <a:r>
              <a:rPr dirty="0" sz="420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160">
                <a:solidFill>
                  <a:srgbClr val="12392E"/>
                </a:solidFill>
                <a:latin typeface="Verdana"/>
                <a:cs typeface="Verdana"/>
              </a:rPr>
              <a:t>nação,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00">
                <a:solidFill>
                  <a:srgbClr val="12392E"/>
                </a:solidFill>
                <a:latin typeface="Verdana"/>
                <a:cs typeface="Verdana"/>
              </a:rPr>
              <a:t>reino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35">
                <a:solidFill>
                  <a:srgbClr val="12392E"/>
                </a:solidFill>
                <a:latin typeface="Verdana"/>
                <a:cs typeface="Verdana"/>
              </a:rPr>
              <a:t>contra</a:t>
            </a:r>
            <a:r>
              <a:rPr dirty="0" sz="4200" spc="1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45">
                <a:solidFill>
                  <a:srgbClr val="12392E"/>
                </a:solidFill>
                <a:latin typeface="Verdana"/>
                <a:cs typeface="Verdana"/>
              </a:rPr>
              <a:t>reino,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80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42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5">
                <a:solidFill>
                  <a:srgbClr val="12392E"/>
                </a:solidFill>
                <a:latin typeface="Verdana"/>
                <a:cs typeface="Verdana"/>
              </a:rPr>
              <a:t>haverá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85">
                <a:solidFill>
                  <a:srgbClr val="12392E"/>
                </a:solidFill>
                <a:latin typeface="Verdana"/>
                <a:cs typeface="Verdana"/>
              </a:rPr>
              <a:t>fomes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90">
                <a:solidFill>
                  <a:srgbClr val="12392E"/>
                </a:solidFill>
                <a:latin typeface="Verdana"/>
                <a:cs typeface="Verdana"/>
              </a:rPr>
              <a:t>terremot</a:t>
            </a:r>
            <a:r>
              <a:rPr dirty="0" sz="4200" spc="-114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-470">
                <a:solidFill>
                  <a:srgbClr val="12392E"/>
                </a:solidFill>
                <a:latin typeface="Verdana"/>
                <a:cs typeface="Verdana"/>
              </a:rPr>
              <a:t>s </a:t>
            </a:r>
            <a:r>
              <a:rPr dirty="0" sz="4200" spc="-2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70">
                <a:solidFill>
                  <a:srgbClr val="12392E"/>
                </a:solidFill>
                <a:latin typeface="Verdana"/>
                <a:cs typeface="Verdana"/>
              </a:rPr>
              <a:t>vário</a:t>
            </a:r>
            <a:r>
              <a:rPr dirty="0" sz="4200" spc="-17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90">
                <a:solidFill>
                  <a:srgbClr val="12392E"/>
                </a:solidFill>
                <a:latin typeface="Verdana"/>
                <a:cs typeface="Verdana"/>
              </a:rPr>
              <a:t>lugares;</a:t>
            </a:r>
            <a:endParaRPr sz="4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282391"/>
            <a:ext cx="7209790" cy="2835910"/>
          </a:xfrm>
          <a:prstGeom prst="rect"/>
        </p:spPr>
        <p:txBody>
          <a:bodyPr wrap="square" lIns="0" tIns="2292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805"/>
              </a:spcBef>
            </a:pPr>
            <a:r>
              <a:rPr dirty="0" sz="7100" spc="-235">
                <a:solidFill>
                  <a:srgbClr val="12392E"/>
                </a:solidFill>
              </a:rPr>
              <a:t>QU</a:t>
            </a:r>
            <a:r>
              <a:rPr dirty="0" sz="7100" spc="-195">
                <a:solidFill>
                  <a:srgbClr val="12392E"/>
                </a:solidFill>
              </a:rPr>
              <a:t>E</a:t>
            </a:r>
            <a:r>
              <a:rPr dirty="0" sz="7100" spc="1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1680">
                <a:solidFill>
                  <a:srgbClr val="12392E"/>
                </a:solidFill>
              </a:rPr>
              <a:t>S</a:t>
            </a:r>
            <a:r>
              <a:rPr dirty="0" sz="7100" spc="-1060">
                <a:solidFill>
                  <a:srgbClr val="12392E"/>
                </a:solidFill>
              </a:rPr>
              <a:t>I</a:t>
            </a:r>
            <a:r>
              <a:rPr dirty="0" sz="7100" spc="-595">
                <a:solidFill>
                  <a:srgbClr val="12392E"/>
                </a:solidFill>
              </a:rPr>
              <a:t>NAIS</a:t>
            </a:r>
            <a:r>
              <a:rPr dirty="0" sz="7100" spc="1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625">
                <a:solidFill>
                  <a:srgbClr val="12392E"/>
                </a:solidFill>
              </a:rPr>
              <a:t>DEUS </a:t>
            </a:r>
            <a:r>
              <a:rPr dirty="0" sz="7100" spc="-2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270">
                <a:solidFill>
                  <a:srgbClr val="12392E"/>
                </a:solidFill>
              </a:rPr>
              <a:t>NOS</a:t>
            </a:r>
            <a:r>
              <a:rPr dirty="0" sz="7100" spc="1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440">
                <a:solidFill>
                  <a:srgbClr val="12392E"/>
                </a:solidFill>
              </a:rPr>
              <a:t>DEIXOU </a:t>
            </a:r>
            <a:r>
              <a:rPr dirty="0" sz="7100" spc="-1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625">
                <a:solidFill>
                  <a:srgbClr val="12392E"/>
                </a:solidFill>
              </a:rPr>
              <a:t>COMO</a:t>
            </a:r>
            <a:r>
              <a:rPr dirty="0" sz="7100" spc="-615">
                <a:solidFill>
                  <a:srgbClr val="12392E"/>
                </a:solidFill>
              </a:rPr>
              <a:t> </a:t>
            </a:r>
            <a:r>
              <a:rPr dirty="0" sz="7100" spc="-325">
                <a:solidFill>
                  <a:srgbClr val="12392E"/>
                </a:solidFill>
              </a:rPr>
              <a:t>ALERTA?</a:t>
            </a:r>
            <a:endParaRPr sz="7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6825" y="3189394"/>
            <a:ext cx="7651115" cy="7340600"/>
          </a:xfrm>
          <a:prstGeom prst="rect">
            <a:avLst/>
          </a:prstGeom>
        </p:spPr>
        <p:txBody>
          <a:bodyPr wrap="square" lIns="0" tIns="24130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900"/>
              </a:spcBef>
            </a:pPr>
            <a:r>
              <a:rPr dirty="0" sz="3950">
                <a:solidFill>
                  <a:srgbClr val="12392E"/>
                </a:solidFill>
                <a:latin typeface="Verdana"/>
                <a:cs typeface="Verdana"/>
              </a:rPr>
              <a:t>Mateus</a:t>
            </a:r>
            <a:r>
              <a:rPr dirty="0" sz="3950" spc="-3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950" spc="-409">
                <a:solidFill>
                  <a:srgbClr val="12392E"/>
                </a:solidFill>
                <a:latin typeface="Verdana"/>
                <a:cs typeface="Verdana"/>
              </a:rPr>
              <a:t>10-14;</a:t>
            </a:r>
            <a:endParaRPr sz="3950">
              <a:latin typeface="Verdana"/>
              <a:cs typeface="Verdana"/>
            </a:endParaRPr>
          </a:p>
          <a:p>
            <a:pPr marL="12700" marR="5080">
              <a:lnSpc>
                <a:spcPct val="80500"/>
              </a:lnSpc>
              <a:spcBef>
                <a:spcPts val="2685"/>
              </a:spcBef>
              <a:tabLst>
                <a:tab pos="2856230" algn="l"/>
                <a:tab pos="5299075" algn="l"/>
              </a:tabLst>
            </a:pPr>
            <a:r>
              <a:rPr dirty="0" sz="3850" spc="-114">
                <a:solidFill>
                  <a:srgbClr val="12392E"/>
                </a:solidFill>
                <a:latin typeface="Verdana"/>
                <a:cs typeface="Verdana"/>
              </a:rPr>
              <a:t>Nesse</a:t>
            </a:r>
            <a:r>
              <a:rPr dirty="0" sz="38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5">
                <a:solidFill>
                  <a:srgbClr val="12392E"/>
                </a:solidFill>
                <a:latin typeface="Verdana"/>
                <a:cs typeface="Verdana"/>
              </a:rPr>
              <a:t>tempo,</a:t>
            </a:r>
            <a:r>
              <a:rPr dirty="0" sz="38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65">
                <a:solidFill>
                  <a:srgbClr val="12392E"/>
                </a:solidFill>
                <a:latin typeface="Verdana"/>
                <a:cs typeface="Verdana"/>
              </a:rPr>
              <a:t>muitos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155">
                <a:solidFill>
                  <a:srgbClr val="12392E"/>
                </a:solidFill>
                <a:latin typeface="Verdana"/>
                <a:cs typeface="Verdana"/>
              </a:rPr>
              <a:t>hão</a:t>
            </a:r>
            <a:r>
              <a:rPr dirty="0" sz="38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24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850" spc="2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25">
                <a:solidFill>
                  <a:srgbClr val="12392E"/>
                </a:solidFill>
                <a:latin typeface="Verdana"/>
                <a:cs typeface="Verdana"/>
              </a:rPr>
              <a:t>se </a:t>
            </a:r>
            <a:r>
              <a:rPr dirty="0" sz="3850" spc="-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25">
                <a:solidFill>
                  <a:srgbClr val="12392E"/>
                </a:solidFill>
                <a:latin typeface="Verdana"/>
                <a:cs typeface="Verdana"/>
              </a:rPr>
              <a:t>escandalizar,</a:t>
            </a:r>
            <a:r>
              <a:rPr dirty="0" sz="38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220">
                <a:solidFill>
                  <a:srgbClr val="12392E"/>
                </a:solidFill>
                <a:latin typeface="Verdana"/>
                <a:cs typeface="Verdana"/>
              </a:rPr>
              <a:t>trair</a:t>
            </a:r>
            <a:r>
              <a:rPr dirty="0" sz="38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2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5">
                <a:solidFill>
                  <a:srgbClr val="12392E"/>
                </a:solidFill>
                <a:latin typeface="Verdana"/>
                <a:cs typeface="Verdana"/>
              </a:rPr>
              <a:t>odiar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95">
                <a:solidFill>
                  <a:srgbClr val="12392E"/>
                </a:solidFill>
                <a:latin typeface="Verdana"/>
                <a:cs typeface="Verdana"/>
              </a:rPr>
              <a:t>uns </a:t>
            </a:r>
            <a:r>
              <a:rPr dirty="0" sz="3850" spc="-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5">
                <a:solidFill>
                  <a:srgbClr val="12392E"/>
                </a:solidFill>
                <a:latin typeface="Verdana"/>
                <a:cs typeface="Verdana"/>
              </a:rPr>
              <a:t>aos</a:t>
            </a:r>
            <a:r>
              <a:rPr dirty="0" sz="3850" spc="-2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850" spc="-225">
                <a:solidFill>
                  <a:srgbClr val="12392E"/>
                </a:solidFill>
                <a:latin typeface="Verdana"/>
                <a:cs typeface="Verdana"/>
              </a:rPr>
              <a:t>outros;</a:t>
            </a:r>
            <a:r>
              <a:rPr dirty="0" sz="3850" spc="-225">
                <a:solidFill>
                  <a:srgbClr val="12392E"/>
                </a:solidFill>
                <a:latin typeface="Times New Roman"/>
                <a:cs typeface="Times New Roman"/>
              </a:rPr>
              <a:t>	</a:t>
            </a:r>
            <a:r>
              <a:rPr dirty="0" sz="3850" spc="-70">
                <a:solidFill>
                  <a:srgbClr val="12392E"/>
                </a:solidFill>
                <a:latin typeface="Verdana"/>
                <a:cs typeface="Verdana"/>
              </a:rPr>
              <a:t>levantar-se-ão </a:t>
            </a:r>
            <a:r>
              <a:rPr dirty="0" sz="385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850" spc="-165">
                <a:solidFill>
                  <a:srgbClr val="12392E"/>
                </a:solidFill>
                <a:latin typeface="Verdana"/>
                <a:cs typeface="Verdana"/>
              </a:rPr>
              <a:t>muitos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50">
                <a:solidFill>
                  <a:srgbClr val="12392E"/>
                </a:solidFill>
                <a:latin typeface="Verdana"/>
                <a:cs typeface="Verdana"/>
              </a:rPr>
              <a:t>falsos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45">
                <a:solidFill>
                  <a:srgbClr val="12392E"/>
                </a:solidFill>
                <a:latin typeface="Verdana"/>
                <a:cs typeface="Verdana"/>
              </a:rPr>
              <a:t>profeta</a:t>
            </a:r>
            <a:r>
              <a:rPr dirty="0" sz="3850" spc="-4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8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180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110">
                <a:solidFill>
                  <a:srgbClr val="12392E"/>
                </a:solidFill>
                <a:latin typeface="Verdana"/>
                <a:cs typeface="Verdana"/>
              </a:rPr>
              <a:t>enganarão</a:t>
            </a:r>
            <a:r>
              <a:rPr dirty="0" sz="38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3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85">
                <a:solidFill>
                  <a:srgbClr val="12392E"/>
                </a:solidFill>
                <a:latin typeface="Verdana"/>
                <a:cs typeface="Verdana"/>
              </a:rPr>
              <a:t>muitos.</a:t>
            </a:r>
            <a:r>
              <a:rPr dirty="0" sz="3850">
                <a:solidFill>
                  <a:srgbClr val="12392E"/>
                </a:solidFill>
                <a:latin typeface="Times New Roman"/>
                <a:cs typeface="Times New Roman"/>
              </a:rPr>
              <a:t>	</a:t>
            </a:r>
            <a:r>
              <a:rPr dirty="0" sz="3850" spc="-4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850" spc="-25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5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3850" spc="-1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25">
                <a:solidFill>
                  <a:srgbClr val="12392E"/>
                </a:solidFill>
                <a:latin typeface="Verdana"/>
                <a:cs typeface="Verdana"/>
              </a:rPr>
              <a:t>se </a:t>
            </a:r>
            <a:r>
              <a:rPr dirty="0" sz="3850" spc="-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55">
                <a:solidFill>
                  <a:srgbClr val="12392E"/>
                </a:solidFill>
                <a:latin typeface="Verdana"/>
                <a:cs typeface="Verdana"/>
              </a:rPr>
              <a:t>multip</a:t>
            </a:r>
            <a:r>
              <a:rPr dirty="0" sz="3850" spc="-10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850" spc="15">
                <a:solidFill>
                  <a:srgbClr val="12392E"/>
                </a:solidFill>
                <a:latin typeface="Verdana"/>
                <a:cs typeface="Verdana"/>
              </a:rPr>
              <a:t>ica</a:t>
            </a:r>
            <a:r>
              <a:rPr dirty="0" sz="385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3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8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90">
                <a:solidFill>
                  <a:srgbClr val="12392E"/>
                </a:solidFill>
                <a:latin typeface="Verdana"/>
                <a:cs typeface="Verdana"/>
              </a:rPr>
              <a:t>ini</a:t>
            </a:r>
            <a:r>
              <a:rPr dirty="0" sz="3850" spc="-150">
                <a:solidFill>
                  <a:srgbClr val="12392E"/>
                </a:solidFill>
                <a:latin typeface="Verdana"/>
                <a:cs typeface="Verdana"/>
              </a:rPr>
              <a:t>q</a:t>
            </a:r>
            <a:r>
              <a:rPr dirty="0" sz="3850" spc="114">
                <a:solidFill>
                  <a:srgbClr val="12392E"/>
                </a:solidFill>
                <a:latin typeface="Verdana"/>
                <a:cs typeface="Verdana"/>
              </a:rPr>
              <a:t>üidad</a:t>
            </a:r>
            <a:r>
              <a:rPr dirty="0" sz="385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850" spc="-33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8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2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85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5">
                <a:solidFill>
                  <a:srgbClr val="12392E"/>
                </a:solidFill>
                <a:latin typeface="Verdana"/>
                <a:cs typeface="Verdana"/>
              </a:rPr>
              <a:t>amor </a:t>
            </a:r>
            <a:r>
              <a:rPr dirty="0" sz="3850" spc="-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3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850" spc="-14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254">
                <a:solidFill>
                  <a:srgbClr val="12392E"/>
                </a:solidFill>
                <a:latin typeface="Verdana"/>
                <a:cs typeface="Verdana"/>
              </a:rPr>
              <a:t>esfr</a:t>
            </a:r>
            <a:r>
              <a:rPr dirty="0" sz="385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850" spc="55">
                <a:solidFill>
                  <a:srgbClr val="12392E"/>
                </a:solidFill>
                <a:latin typeface="Verdana"/>
                <a:cs typeface="Verdana"/>
              </a:rPr>
              <a:t>ar</a:t>
            </a:r>
            <a:r>
              <a:rPr dirty="0" sz="3850" spc="70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38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24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850" spc="2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85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40">
                <a:solidFill>
                  <a:srgbClr val="12392E"/>
                </a:solidFill>
                <a:latin typeface="Verdana"/>
                <a:cs typeface="Verdana"/>
              </a:rPr>
              <a:t>quas</a:t>
            </a:r>
            <a:r>
              <a:rPr dirty="0" sz="3850" spc="4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60">
                <a:solidFill>
                  <a:srgbClr val="12392E"/>
                </a:solidFill>
                <a:latin typeface="Verdana"/>
                <a:cs typeface="Verdana"/>
              </a:rPr>
              <a:t>todos.</a:t>
            </a:r>
            <a:endParaRPr sz="3850">
              <a:latin typeface="Verdana"/>
              <a:cs typeface="Verdana"/>
            </a:endParaRPr>
          </a:p>
          <a:p>
            <a:pPr marL="12700" marR="52069">
              <a:lnSpc>
                <a:spcPct val="80500"/>
              </a:lnSpc>
              <a:spcBef>
                <a:spcPts val="5"/>
              </a:spcBef>
            </a:pPr>
            <a:r>
              <a:rPr dirty="0" sz="3850" spc="35">
                <a:solidFill>
                  <a:srgbClr val="12392E"/>
                </a:solidFill>
                <a:latin typeface="Verdana"/>
                <a:cs typeface="Verdana"/>
              </a:rPr>
              <a:t>Aquele,</a:t>
            </a:r>
            <a:r>
              <a:rPr dirty="0" sz="38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50">
                <a:solidFill>
                  <a:srgbClr val="12392E"/>
                </a:solidFill>
                <a:latin typeface="Verdana"/>
                <a:cs typeface="Verdana"/>
              </a:rPr>
              <a:t>porém</a:t>
            </a:r>
            <a:r>
              <a:rPr dirty="0" sz="3850" spc="-2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8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12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85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225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3850" spc="-114">
                <a:solidFill>
                  <a:srgbClr val="12392E"/>
                </a:solidFill>
                <a:latin typeface="Verdana"/>
                <a:cs typeface="Verdana"/>
              </a:rPr>
              <a:t>erseverar </a:t>
            </a:r>
            <a:r>
              <a:rPr dirty="0" sz="3850" spc="-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105">
                <a:solidFill>
                  <a:srgbClr val="12392E"/>
                </a:solidFill>
                <a:latin typeface="Verdana"/>
                <a:cs typeface="Verdana"/>
              </a:rPr>
              <a:t>at</a:t>
            </a:r>
            <a:r>
              <a:rPr dirty="0" sz="3850" spc="13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8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2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215">
                <a:solidFill>
                  <a:srgbClr val="12392E"/>
                </a:solidFill>
                <a:latin typeface="Verdana"/>
                <a:cs typeface="Verdana"/>
              </a:rPr>
              <a:t>fim,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40">
                <a:solidFill>
                  <a:srgbClr val="12392E"/>
                </a:solidFill>
                <a:latin typeface="Verdana"/>
                <a:cs typeface="Verdana"/>
              </a:rPr>
              <a:t>esse</a:t>
            </a:r>
            <a:r>
              <a:rPr dirty="0" sz="38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05">
                <a:solidFill>
                  <a:srgbClr val="12392E"/>
                </a:solidFill>
                <a:latin typeface="Verdana"/>
                <a:cs typeface="Verdana"/>
              </a:rPr>
              <a:t>ser</a:t>
            </a:r>
            <a:r>
              <a:rPr dirty="0" sz="3850" spc="-120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30">
                <a:solidFill>
                  <a:srgbClr val="12392E"/>
                </a:solidFill>
                <a:latin typeface="Verdana"/>
                <a:cs typeface="Verdana"/>
              </a:rPr>
              <a:t>salvo</a:t>
            </a:r>
            <a:r>
              <a:rPr dirty="0" sz="3850" spc="-90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3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05">
                <a:solidFill>
                  <a:srgbClr val="12392E"/>
                </a:solidFill>
                <a:latin typeface="Verdana"/>
                <a:cs typeface="Verdana"/>
              </a:rPr>
              <a:t>será </a:t>
            </a:r>
            <a:r>
              <a:rPr dirty="0" sz="3850" spc="-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135">
                <a:solidFill>
                  <a:srgbClr val="12392E"/>
                </a:solidFill>
                <a:latin typeface="Verdana"/>
                <a:cs typeface="Verdana"/>
              </a:rPr>
              <a:t>pregad</a:t>
            </a:r>
            <a:r>
              <a:rPr dirty="0" sz="3850" spc="14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8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65">
                <a:solidFill>
                  <a:srgbClr val="12392E"/>
                </a:solidFill>
                <a:latin typeface="Verdana"/>
                <a:cs typeface="Verdana"/>
              </a:rPr>
              <a:t>este</a:t>
            </a:r>
            <a:r>
              <a:rPr dirty="0" sz="38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70">
                <a:solidFill>
                  <a:srgbClr val="12392E"/>
                </a:solidFill>
                <a:latin typeface="Verdana"/>
                <a:cs typeface="Verdana"/>
              </a:rPr>
              <a:t>evangelho</a:t>
            </a:r>
            <a:r>
              <a:rPr dirty="0" sz="38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19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38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80">
                <a:solidFill>
                  <a:srgbClr val="12392E"/>
                </a:solidFill>
                <a:latin typeface="Verdana"/>
                <a:cs typeface="Verdana"/>
              </a:rPr>
              <a:t>reino</a:t>
            </a:r>
            <a:r>
              <a:rPr dirty="0" sz="38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5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3850" spc="-1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114">
                <a:solidFill>
                  <a:srgbClr val="12392E"/>
                </a:solidFill>
                <a:latin typeface="Verdana"/>
                <a:cs typeface="Verdana"/>
              </a:rPr>
              <a:t>todo</a:t>
            </a:r>
            <a:r>
              <a:rPr dirty="0" sz="38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2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25">
                <a:solidFill>
                  <a:srgbClr val="12392E"/>
                </a:solidFill>
                <a:latin typeface="Verdana"/>
                <a:cs typeface="Verdana"/>
              </a:rPr>
              <a:t>mundo,</a:t>
            </a:r>
            <a:r>
              <a:rPr dirty="0" sz="38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95">
                <a:solidFill>
                  <a:srgbClr val="12392E"/>
                </a:solidFill>
                <a:latin typeface="Verdana"/>
                <a:cs typeface="Verdana"/>
              </a:rPr>
              <a:t>para </a:t>
            </a:r>
            <a:r>
              <a:rPr dirty="0" sz="38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60">
                <a:solidFill>
                  <a:srgbClr val="12392E"/>
                </a:solidFill>
                <a:latin typeface="Verdana"/>
                <a:cs typeface="Verdana"/>
              </a:rPr>
              <a:t>testemunho</a:t>
            </a:r>
            <a:r>
              <a:rPr dirty="0" sz="38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3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15">
                <a:solidFill>
                  <a:srgbClr val="12392E"/>
                </a:solidFill>
                <a:latin typeface="Verdana"/>
                <a:cs typeface="Verdana"/>
              </a:rPr>
              <a:t>todas</a:t>
            </a:r>
            <a:r>
              <a:rPr dirty="0" sz="38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9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850" spc="-8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240">
                <a:solidFill>
                  <a:srgbClr val="12392E"/>
                </a:solidFill>
                <a:latin typeface="Verdana"/>
                <a:cs typeface="Verdana"/>
              </a:rPr>
              <a:t>naç</a:t>
            </a:r>
            <a:r>
              <a:rPr dirty="0" sz="3850" spc="250">
                <a:solidFill>
                  <a:srgbClr val="12392E"/>
                </a:solidFill>
                <a:latin typeface="Verdana"/>
                <a:cs typeface="Verdana"/>
              </a:rPr>
              <a:t>õ</a:t>
            </a:r>
            <a:r>
              <a:rPr dirty="0" sz="3850" spc="-190">
                <a:solidFill>
                  <a:srgbClr val="12392E"/>
                </a:solidFill>
                <a:latin typeface="Verdana"/>
                <a:cs typeface="Verdana"/>
              </a:rPr>
              <a:t>es. </a:t>
            </a:r>
            <a:r>
              <a:rPr dirty="0" sz="3850" spc="-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80">
                <a:solidFill>
                  <a:srgbClr val="12392E"/>
                </a:solidFill>
                <a:latin typeface="Verdana"/>
                <a:cs typeface="Verdana"/>
              </a:rPr>
              <a:t>Então</a:t>
            </a:r>
            <a:r>
              <a:rPr dirty="0" sz="3850" spc="-5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8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130">
                <a:solidFill>
                  <a:srgbClr val="12392E"/>
                </a:solidFill>
                <a:latin typeface="Verdana"/>
                <a:cs typeface="Verdana"/>
              </a:rPr>
              <a:t>vir</a:t>
            </a:r>
            <a:r>
              <a:rPr dirty="0" sz="3850" spc="-175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38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2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8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850" spc="-215">
                <a:solidFill>
                  <a:srgbClr val="12392E"/>
                </a:solidFill>
                <a:latin typeface="Verdana"/>
                <a:cs typeface="Verdana"/>
              </a:rPr>
              <a:t>fim.</a:t>
            </a:r>
            <a:endParaRPr sz="385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282391"/>
            <a:ext cx="7209790" cy="2835910"/>
          </a:xfrm>
          <a:prstGeom prst="rect"/>
        </p:spPr>
        <p:txBody>
          <a:bodyPr wrap="square" lIns="0" tIns="2292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805"/>
              </a:spcBef>
            </a:pPr>
            <a:r>
              <a:rPr dirty="0" sz="7100" spc="-235">
                <a:solidFill>
                  <a:srgbClr val="12392E"/>
                </a:solidFill>
              </a:rPr>
              <a:t>QU</a:t>
            </a:r>
            <a:r>
              <a:rPr dirty="0" sz="7100" spc="-195">
                <a:solidFill>
                  <a:srgbClr val="12392E"/>
                </a:solidFill>
              </a:rPr>
              <a:t>E</a:t>
            </a:r>
            <a:r>
              <a:rPr dirty="0" sz="7100" spc="1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1680">
                <a:solidFill>
                  <a:srgbClr val="12392E"/>
                </a:solidFill>
              </a:rPr>
              <a:t>S</a:t>
            </a:r>
            <a:r>
              <a:rPr dirty="0" sz="7100" spc="-1060">
                <a:solidFill>
                  <a:srgbClr val="12392E"/>
                </a:solidFill>
              </a:rPr>
              <a:t>I</a:t>
            </a:r>
            <a:r>
              <a:rPr dirty="0" sz="7100" spc="-595">
                <a:solidFill>
                  <a:srgbClr val="12392E"/>
                </a:solidFill>
              </a:rPr>
              <a:t>NAIS</a:t>
            </a:r>
            <a:r>
              <a:rPr dirty="0" sz="7100" spc="1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625">
                <a:solidFill>
                  <a:srgbClr val="12392E"/>
                </a:solidFill>
              </a:rPr>
              <a:t>DEUS </a:t>
            </a:r>
            <a:r>
              <a:rPr dirty="0" sz="7100" spc="-2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270">
                <a:solidFill>
                  <a:srgbClr val="12392E"/>
                </a:solidFill>
              </a:rPr>
              <a:t>NOS</a:t>
            </a:r>
            <a:r>
              <a:rPr dirty="0" sz="7100" spc="1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440">
                <a:solidFill>
                  <a:srgbClr val="12392E"/>
                </a:solidFill>
              </a:rPr>
              <a:t>DEIXOU </a:t>
            </a:r>
            <a:r>
              <a:rPr dirty="0" sz="7100" spc="-1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625">
                <a:solidFill>
                  <a:srgbClr val="12392E"/>
                </a:solidFill>
              </a:rPr>
              <a:t>COMO</a:t>
            </a:r>
            <a:r>
              <a:rPr dirty="0" sz="7100" spc="-615">
                <a:solidFill>
                  <a:srgbClr val="12392E"/>
                </a:solidFill>
              </a:rPr>
              <a:t> </a:t>
            </a:r>
            <a:r>
              <a:rPr dirty="0" sz="7100" spc="-325">
                <a:solidFill>
                  <a:srgbClr val="12392E"/>
                </a:solidFill>
              </a:rPr>
              <a:t>ALERTA?</a:t>
            </a:r>
            <a:endParaRPr sz="7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3156222"/>
            <a:ext cx="7635875" cy="7575550"/>
          </a:xfrm>
          <a:prstGeom prst="rect">
            <a:avLst/>
          </a:prstGeom>
        </p:spPr>
        <p:txBody>
          <a:bodyPr wrap="square" lIns="0" tIns="27432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2160"/>
              </a:spcBef>
            </a:pPr>
            <a:r>
              <a:rPr dirty="0" sz="3950" spc="-35">
                <a:solidFill>
                  <a:srgbClr val="12392E"/>
                </a:solidFill>
                <a:latin typeface="Verdana"/>
                <a:cs typeface="Verdana"/>
              </a:rPr>
              <a:t>Lucas</a:t>
            </a:r>
            <a:r>
              <a:rPr dirty="0" sz="39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12392E"/>
                </a:solidFill>
                <a:latin typeface="Verdana"/>
                <a:cs typeface="Verdana"/>
              </a:rPr>
              <a:t>21:</a:t>
            </a:r>
            <a:r>
              <a:rPr dirty="0" sz="3950" spc="-434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950" spc="-315">
                <a:solidFill>
                  <a:srgbClr val="12392E"/>
                </a:solidFill>
                <a:latin typeface="Verdana"/>
                <a:cs typeface="Verdana"/>
              </a:rPr>
              <a:t>5</a:t>
            </a:r>
            <a:r>
              <a:rPr dirty="0" sz="3950" spc="-484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950" spc="-330">
                <a:solidFill>
                  <a:srgbClr val="12392E"/>
                </a:solidFill>
                <a:latin typeface="Verdana"/>
                <a:cs typeface="Verdana"/>
              </a:rPr>
              <a:t>26.</a:t>
            </a:r>
            <a:endParaRPr sz="3950">
              <a:latin typeface="Verdana"/>
              <a:cs typeface="Verdana"/>
            </a:endParaRPr>
          </a:p>
          <a:p>
            <a:pPr marL="12700" marR="5080" indent="147955">
              <a:lnSpc>
                <a:spcPct val="90100"/>
              </a:lnSpc>
              <a:spcBef>
                <a:spcPts val="2685"/>
              </a:spcBef>
              <a:tabLst>
                <a:tab pos="2070735" algn="l"/>
              </a:tabLst>
            </a:pPr>
            <a:r>
              <a:rPr dirty="0" sz="4200" spc="-15">
                <a:solidFill>
                  <a:srgbClr val="12392E"/>
                </a:solidFill>
                <a:latin typeface="Verdana"/>
                <a:cs typeface="Verdana"/>
              </a:rPr>
              <a:t>Haver</a:t>
            </a:r>
            <a:r>
              <a:rPr dirty="0" sz="4200" spc="-10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250">
                <a:solidFill>
                  <a:srgbClr val="12392E"/>
                </a:solidFill>
                <a:latin typeface="Verdana"/>
                <a:cs typeface="Verdana"/>
              </a:rPr>
              <a:t>sinai</a:t>
            </a:r>
            <a:r>
              <a:rPr dirty="0" sz="4200" spc="-27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20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55">
                <a:solidFill>
                  <a:srgbClr val="12392E"/>
                </a:solidFill>
                <a:latin typeface="Verdana"/>
                <a:cs typeface="Verdana"/>
              </a:rPr>
              <a:t>no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280">
                <a:solidFill>
                  <a:srgbClr val="12392E"/>
                </a:solidFill>
                <a:latin typeface="Verdana"/>
                <a:cs typeface="Verdana"/>
              </a:rPr>
              <a:t>sol</a:t>
            </a:r>
            <a:r>
              <a:rPr dirty="0" sz="42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1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4200" spc="3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25">
                <a:solidFill>
                  <a:srgbClr val="12392E"/>
                </a:solidFill>
                <a:latin typeface="Verdana"/>
                <a:cs typeface="Verdana"/>
              </a:rPr>
              <a:t>lu</a:t>
            </a:r>
            <a:r>
              <a:rPr dirty="0" sz="4200" spc="-2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20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80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42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00">
                <a:solidFill>
                  <a:srgbClr val="12392E"/>
                </a:solidFill>
                <a:latin typeface="Verdana"/>
                <a:cs typeface="Verdana"/>
              </a:rPr>
              <a:t>nas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65">
                <a:solidFill>
                  <a:srgbClr val="12392E"/>
                </a:solidFill>
                <a:latin typeface="Verdana"/>
                <a:cs typeface="Verdana"/>
              </a:rPr>
              <a:t>estr</a:t>
            </a:r>
            <a:r>
              <a:rPr dirty="0" sz="4200" spc="-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200" spc="-325">
                <a:solidFill>
                  <a:srgbClr val="12392E"/>
                </a:solidFill>
                <a:latin typeface="Verdana"/>
                <a:cs typeface="Verdana"/>
              </a:rPr>
              <a:t>las</a:t>
            </a:r>
            <a:r>
              <a:rPr dirty="0" sz="4200" spc="-31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85">
                <a:solidFill>
                  <a:srgbClr val="12392E"/>
                </a:solidFill>
                <a:latin typeface="Verdana"/>
                <a:cs typeface="Verdana"/>
              </a:rPr>
              <a:t>sobr</a:t>
            </a:r>
            <a:r>
              <a:rPr dirty="0" sz="4200" spc="-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2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35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75">
                <a:solidFill>
                  <a:srgbClr val="12392E"/>
                </a:solidFill>
                <a:latin typeface="Verdana"/>
                <a:cs typeface="Verdana"/>
              </a:rPr>
              <a:t>terra, </a:t>
            </a:r>
            <a:r>
              <a:rPr dirty="0" sz="4200" spc="-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55">
                <a:solidFill>
                  <a:srgbClr val="12392E"/>
                </a:solidFill>
                <a:latin typeface="Verdana"/>
                <a:cs typeface="Verdana"/>
              </a:rPr>
              <a:t>angústi</a:t>
            </a:r>
            <a:r>
              <a:rPr dirty="0" sz="4200" spc="-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80">
                <a:solidFill>
                  <a:srgbClr val="12392E"/>
                </a:solidFill>
                <a:latin typeface="Verdana"/>
                <a:cs typeface="Verdana"/>
              </a:rPr>
              <a:t>entre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2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200" spc="-1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10">
                <a:solidFill>
                  <a:srgbClr val="12392E"/>
                </a:solidFill>
                <a:latin typeface="Verdana"/>
                <a:cs typeface="Verdana"/>
              </a:rPr>
              <a:t>nações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35">
                <a:solidFill>
                  <a:srgbClr val="12392E"/>
                </a:solidFill>
                <a:latin typeface="Verdana"/>
                <a:cs typeface="Verdana"/>
              </a:rPr>
              <a:t>em </a:t>
            </a:r>
            <a:r>
              <a:rPr dirty="0" sz="420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30">
                <a:solidFill>
                  <a:srgbClr val="12392E"/>
                </a:solidFill>
                <a:latin typeface="Verdana"/>
                <a:cs typeface="Verdana"/>
              </a:rPr>
              <a:t>perplexidade</a:t>
            </a:r>
            <a:r>
              <a:rPr dirty="0" sz="4200" spc="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-30">
                <a:solidFill>
                  <a:srgbClr val="12392E"/>
                </a:solidFill>
                <a:latin typeface="Verdana"/>
                <a:cs typeface="Verdana"/>
              </a:rPr>
              <a:t>por</a:t>
            </a:r>
            <a:r>
              <a:rPr dirty="0" sz="420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110">
                <a:solidFill>
                  <a:srgbClr val="12392E"/>
                </a:solidFill>
                <a:latin typeface="Verdana"/>
                <a:cs typeface="Verdana"/>
              </a:rPr>
              <a:t>causa</a:t>
            </a:r>
            <a:r>
              <a:rPr dirty="0" sz="420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225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4200" spc="229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5">
                <a:solidFill>
                  <a:srgbClr val="12392E"/>
                </a:solidFill>
                <a:latin typeface="Verdana"/>
                <a:cs typeface="Verdana"/>
              </a:rPr>
              <a:t>bramid</a:t>
            </a:r>
            <a:r>
              <a:rPr dirty="0" sz="4200" spc="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4200" spc="229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10">
                <a:solidFill>
                  <a:srgbClr val="12392E"/>
                </a:solidFill>
                <a:latin typeface="Verdana"/>
                <a:cs typeface="Verdana"/>
              </a:rPr>
              <a:t>mar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0">
                <a:solidFill>
                  <a:srgbClr val="12392E"/>
                </a:solidFill>
                <a:latin typeface="Verdana"/>
                <a:cs typeface="Verdana"/>
              </a:rPr>
              <a:t>das </a:t>
            </a:r>
            <a:r>
              <a:rPr dirty="0" sz="42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80">
                <a:solidFill>
                  <a:srgbClr val="12392E"/>
                </a:solidFill>
                <a:latin typeface="Verdana"/>
                <a:cs typeface="Verdana"/>
              </a:rPr>
              <a:t>ond</a:t>
            </a:r>
            <a:r>
              <a:rPr dirty="0" sz="4200" spc="1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200" spc="-7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200" spc="-60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4200">
                <a:solidFill>
                  <a:srgbClr val="12392E"/>
                </a:solidFill>
                <a:latin typeface="Times New Roman"/>
                <a:cs typeface="Times New Roman"/>
              </a:rPr>
              <a:t>	</a:t>
            </a:r>
            <a:r>
              <a:rPr dirty="0" sz="4200" spc="25">
                <a:solidFill>
                  <a:srgbClr val="12392E"/>
                </a:solidFill>
                <a:latin typeface="Verdana"/>
                <a:cs typeface="Verdana"/>
              </a:rPr>
              <a:t>haverá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55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4200" spc="3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-140">
                <a:solidFill>
                  <a:srgbClr val="12392E"/>
                </a:solidFill>
                <a:latin typeface="Verdana"/>
                <a:cs typeface="Verdana"/>
              </a:rPr>
              <a:t>mens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05">
                <a:solidFill>
                  <a:srgbClr val="12392E"/>
                </a:solidFill>
                <a:latin typeface="Verdana"/>
                <a:cs typeface="Verdana"/>
              </a:rPr>
              <a:t>que </a:t>
            </a:r>
            <a:r>
              <a:rPr dirty="0" sz="42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5">
                <a:solidFill>
                  <a:srgbClr val="12392E"/>
                </a:solidFill>
                <a:latin typeface="Verdana"/>
                <a:cs typeface="Verdana"/>
              </a:rPr>
              <a:t>desmaiarã</a:t>
            </a:r>
            <a:r>
              <a:rPr dirty="0" sz="4200" spc="2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4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4200" spc="2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229">
                <a:solidFill>
                  <a:srgbClr val="12392E"/>
                </a:solidFill>
                <a:latin typeface="Verdana"/>
                <a:cs typeface="Verdana"/>
              </a:rPr>
              <a:t>terror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14">
                <a:solidFill>
                  <a:srgbClr val="12392E"/>
                </a:solidFill>
                <a:latin typeface="Verdana"/>
                <a:cs typeface="Verdana"/>
              </a:rPr>
              <a:t>pela </a:t>
            </a:r>
            <a:r>
              <a:rPr dirty="0" sz="42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50">
                <a:solidFill>
                  <a:srgbClr val="12392E"/>
                </a:solidFill>
                <a:latin typeface="Verdana"/>
                <a:cs typeface="Verdana"/>
              </a:rPr>
              <a:t>expectativa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4200" spc="1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60">
                <a:solidFill>
                  <a:srgbClr val="12392E"/>
                </a:solidFill>
                <a:latin typeface="Verdana"/>
                <a:cs typeface="Verdana"/>
              </a:rPr>
              <a:t>coisas</a:t>
            </a:r>
            <a:r>
              <a:rPr dirty="0" sz="42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105">
                <a:solidFill>
                  <a:srgbClr val="12392E"/>
                </a:solidFill>
                <a:latin typeface="Verdana"/>
                <a:cs typeface="Verdana"/>
              </a:rPr>
              <a:t>que </a:t>
            </a:r>
            <a:r>
              <a:rPr dirty="0" sz="42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90">
                <a:solidFill>
                  <a:srgbClr val="12392E"/>
                </a:solidFill>
                <a:latin typeface="Verdana"/>
                <a:cs typeface="Verdana"/>
              </a:rPr>
              <a:t>sobrevirã</a:t>
            </a:r>
            <a:r>
              <a:rPr dirty="0" sz="4200" spc="-1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27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200" spc="27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05">
                <a:solidFill>
                  <a:srgbClr val="12392E"/>
                </a:solidFill>
                <a:latin typeface="Verdana"/>
                <a:cs typeface="Verdana"/>
              </a:rPr>
              <a:t>mundo;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10">
                <a:solidFill>
                  <a:srgbClr val="12392E"/>
                </a:solidFill>
                <a:latin typeface="Verdana"/>
                <a:cs typeface="Verdana"/>
              </a:rPr>
              <a:t>poi</a:t>
            </a:r>
            <a:r>
              <a:rPr dirty="0" sz="4200" spc="-11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2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-155">
                <a:solidFill>
                  <a:srgbClr val="12392E"/>
                </a:solidFill>
                <a:latin typeface="Verdana"/>
                <a:cs typeface="Verdana"/>
              </a:rPr>
              <a:t>os </a:t>
            </a:r>
            <a:r>
              <a:rPr dirty="0" sz="4200" spc="-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200" spc="5">
                <a:solidFill>
                  <a:srgbClr val="12392E"/>
                </a:solidFill>
                <a:latin typeface="Verdana"/>
                <a:cs typeface="Verdana"/>
              </a:rPr>
              <a:t>poderes</a:t>
            </a:r>
            <a:r>
              <a:rPr dirty="0" sz="420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-35">
                <a:solidFill>
                  <a:srgbClr val="12392E"/>
                </a:solidFill>
                <a:latin typeface="Verdana"/>
                <a:cs typeface="Verdana"/>
              </a:rPr>
              <a:t>dos</a:t>
            </a:r>
            <a:r>
              <a:rPr dirty="0" sz="4200" spc="-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25">
                <a:solidFill>
                  <a:srgbClr val="12392E"/>
                </a:solidFill>
                <a:latin typeface="Verdana"/>
                <a:cs typeface="Verdana"/>
              </a:rPr>
              <a:t>céus</a:t>
            </a:r>
            <a:r>
              <a:rPr dirty="0" sz="4200" spc="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-65">
                <a:solidFill>
                  <a:srgbClr val="12392E"/>
                </a:solidFill>
                <a:latin typeface="Verdana"/>
                <a:cs typeface="Verdana"/>
              </a:rPr>
              <a:t>serão </a:t>
            </a:r>
            <a:r>
              <a:rPr dirty="0" sz="420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200" spc="50">
                <a:solidFill>
                  <a:srgbClr val="12392E"/>
                </a:solidFill>
                <a:latin typeface="Verdana"/>
                <a:cs typeface="Verdana"/>
              </a:rPr>
              <a:t>abalados.</a:t>
            </a:r>
            <a:endParaRPr sz="4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298685"/>
            <a:ext cx="7720330" cy="2639695"/>
          </a:xfrm>
          <a:prstGeom prst="rect"/>
        </p:spPr>
        <p:txBody>
          <a:bodyPr wrap="square" lIns="0" tIns="214629" rIns="0" bIns="0" rtlCol="0" vert="horz">
            <a:spAutoFit/>
          </a:bodyPr>
          <a:lstStyle/>
          <a:p>
            <a:pPr algn="just" marL="12700" marR="5080">
              <a:lnSpc>
                <a:spcPct val="79900"/>
              </a:lnSpc>
              <a:spcBef>
                <a:spcPts val="1689"/>
              </a:spcBef>
            </a:pPr>
            <a:r>
              <a:rPr dirty="0" sz="6600" spc="540">
                <a:solidFill>
                  <a:srgbClr val="2D1300"/>
                </a:solidFill>
              </a:rPr>
              <a:t>O</a:t>
            </a:r>
            <a:r>
              <a:rPr dirty="0" sz="6600" spc="1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6600" spc="-215">
                <a:solidFill>
                  <a:srgbClr val="2D1300"/>
                </a:solidFill>
              </a:rPr>
              <a:t>QU</a:t>
            </a:r>
            <a:r>
              <a:rPr dirty="0" sz="6600" spc="-175">
                <a:solidFill>
                  <a:srgbClr val="2D1300"/>
                </a:solidFill>
              </a:rPr>
              <a:t>E</a:t>
            </a:r>
            <a:r>
              <a:rPr dirty="0" sz="6600" spc="1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6600" spc="-990">
                <a:solidFill>
                  <a:srgbClr val="2D1300"/>
                </a:solidFill>
              </a:rPr>
              <a:t>ESTE</a:t>
            </a:r>
            <a:r>
              <a:rPr dirty="0" sz="6600" spc="-1050">
                <a:solidFill>
                  <a:srgbClr val="2D1300"/>
                </a:solidFill>
              </a:rPr>
              <a:t>S</a:t>
            </a:r>
            <a:r>
              <a:rPr dirty="0" sz="6600" spc="1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6600" spc="-770">
                <a:solidFill>
                  <a:srgbClr val="2D1300"/>
                </a:solidFill>
              </a:rPr>
              <a:t>SI</a:t>
            </a:r>
            <a:r>
              <a:rPr dirty="0" sz="6600" spc="-1065">
                <a:solidFill>
                  <a:srgbClr val="2D1300"/>
                </a:solidFill>
              </a:rPr>
              <a:t>N</a:t>
            </a:r>
            <a:r>
              <a:rPr dirty="0" sz="6600" spc="-645">
                <a:solidFill>
                  <a:srgbClr val="2D1300"/>
                </a:solidFill>
              </a:rPr>
              <a:t>AIS </a:t>
            </a:r>
            <a:r>
              <a:rPr dirty="0" sz="6600" spc="-30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6600" spc="-430">
                <a:solidFill>
                  <a:srgbClr val="2D1300"/>
                </a:solidFill>
              </a:rPr>
              <a:t>ESTÃ</a:t>
            </a:r>
            <a:r>
              <a:rPr dirty="0" sz="6600" spc="-509">
                <a:solidFill>
                  <a:srgbClr val="2D1300"/>
                </a:solidFill>
              </a:rPr>
              <a:t>O</a:t>
            </a:r>
            <a:r>
              <a:rPr dirty="0" sz="6600" spc="1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6600" spc="-490">
                <a:solidFill>
                  <a:srgbClr val="2D1300"/>
                </a:solidFill>
              </a:rPr>
              <a:t>I</a:t>
            </a:r>
            <a:r>
              <a:rPr dirty="0" sz="6600" spc="-885">
                <a:solidFill>
                  <a:srgbClr val="2D1300"/>
                </a:solidFill>
              </a:rPr>
              <a:t>N</a:t>
            </a:r>
            <a:r>
              <a:rPr dirty="0" sz="6600" spc="-10">
                <a:solidFill>
                  <a:srgbClr val="2D1300"/>
                </a:solidFill>
              </a:rPr>
              <a:t>DICANDO </a:t>
            </a:r>
            <a:r>
              <a:rPr dirty="0" sz="6600" spc="-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6600" spc="20">
                <a:solidFill>
                  <a:srgbClr val="2D1300"/>
                </a:solidFill>
              </a:rPr>
              <a:t>PARA</a:t>
            </a:r>
            <a:r>
              <a:rPr dirty="0" sz="6600" spc="-535">
                <a:solidFill>
                  <a:srgbClr val="2D1300"/>
                </a:solidFill>
              </a:rPr>
              <a:t> </a:t>
            </a:r>
            <a:r>
              <a:rPr dirty="0" sz="6600" spc="-110">
                <a:solidFill>
                  <a:srgbClr val="2D1300"/>
                </a:solidFill>
              </a:rPr>
              <a:t>NÓS?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6834" y="3170836"/>
            <a:ext cx="7939405" cy="762889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10"/>
              </a:spcBef>
            </a:pPr>
            <a:r>
              <a:rPr dirty="0" sz="3950" spc="5">
                <a:solidFill>
                  <a:srgbClr val="2D1300"/>
                </a:solidFill>
                <a:latin typeface="Verdana"/>
                <a:cs typeface="Verdana"/>
              </a:rPr>
              <a:t>Mateus</a:t>
            </a:r>
            <a:r>
              <a:rPr dirty="0" sz="395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395">
                <a:solidFill>
                  <a:srgbClr val="2D1300"/>
                </a:solidFill>
                <a:latin typeface="Verdana"/>
                <a:cs typeface="Verdana"/>
              </a:rPr>
              <a:t>24:2</a:t>
            </a:r>
            <a:r>
              <a:rPr dirty="0" sz="3950" spc="-409">
                <a:solidFill>
                  <a:srgbClr val="2D1300"/>
                </a:solidFill>
                <a:latin typeface="Verdana"/>
                <a:cs typeface="Verdana"/>
              </a:rPr>
              <a:t>9</a:t>
            </a:r>
            <a:r>
              <a:rPr dirty="0" sz="3950" spc="-480">
                <a:solidFill>
                  <a:srgbClr val="2D1300"/>
                </a:solidFill>
                <a:latin typeface="Verdana"/>
                <a:cs typeface="Verdana"/>
              </a:rPr>
              <a:t>-</a:t>
            </a:r>
            <a:r>
              <a:rPr dirty="0" sz="3950" spc="-500">
                <a:solidFill>
                  <a:srgbClr val="2D1300"/>
                </a:solidFill>
                <a:latin typeface="Verdana"/>
                <a:cs typeface="Verdana"/>
              </a:rPr>
              <a:t>31</a:t>
            </a:r>
            <a:r>
              <a:rPr dirty="0" sz="3950" spc="-355">
                <a:solidFill>
                  <a:srgbClr val="2D1300"/>
                </a:solidFill>
                <a:latin typeface="Verdana"/>
                <a:cs typeface="Verdana"/>
              </a:rPr>
              <a:t>;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220">
                <a:solidFill>
                  <a:srgbClr val="2D1300"/>
                </a:solidFill>
                <a:latin typeface="Verdana"/>
                <a:cs typeface="Verdana"/>
              </a:rPr>
              <a:t>L</a:t>
            </a:r>
            <a:r>
              <a:rPr dirty="0" sz="3950" spc="-265">
                <a:solidFill>
                  <a:srgbClr val="2D1300"/>
                </a:solidFill>
                <a:latin typeface="Verdana"/>
                <a:cs typeface="Verdana"/>
              </a:rPr>
              <a:t>u</a:t>
            </a:r>
            <a:r>
              <a:rPr dirty="0" sz="3950" spc="105">
                <a:solidFill>
                  <a:srgbClr val="2D1300"/>
                </a:solidFill>
                <a:latin typeface="Verdana"/>
                <a:cs typeface="Verdana"/>
              </a:rPr>
              <a:t>cas</a:t>
            </a:r>
            <a:r>
              <a:rPr dirty="0" sz="3950" spc="8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395">
                <a:solidFill>
                  <a:srgbClr val="2D1300"/>
                </a:solidFill>
                <a:latin typeface="Verdana"/>
                <a:cs typeface="Verdana"/>
              </a:rPr>
              <a:t>21:2</a:t>
            </a:r>
            <a:r>
              <a:rPr dirty="0" sz="3950" spc="-415">
                <a:solidFill>
                  <a:srgbClr val="2D1300"/>
                </a:solidFill>
                <a:latin typeface="Verdana"/>
                <a:cs typeface="Verdana"/>
              </a:rPr>
              <a:t>7</a:t>
            </a:r>
            <a:r>
              <a:rPr dirty="0" sz="3950" spc="-345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endParaRPr sz="3950">
              <a:latin typeface="Verdana"/>
              <a:cs typeface="Verdana"/>
            </a:endParaRPr>
          </a:p>
          <a:p>
            <a:pPr marL="12700" marR="5080">
              <a:lnSpc>
                <a:spcPct val="80900"/>
              </a:lnSpc>
              <a:spcBef>
                <a:spcPts val="3765"/>
              </a:spcBef>
              <a:tabLst>
                <a:tab pos="3371215" algn="l"/>
                <a:tab pos="6917690" algn="l"/>
              </a:tabLst>
            </a:pPr>
            <a:r>
              <a:rPr dirty="0" sz="3100" spc="60">
                <a:solidFill>
                  <a:srgbClr val="2D1300"/>
                </a:solidFill>
                <a:latin typeface="Verdana"/>
                <a:cs typeface="Verdana"/>
              </a:rPr>
              <a:t>Logo</a:t>
            </a:r>
            <a:r>
              <a:rPr dirty="0" sz="3100" spc="-24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55">
                <a:solidFill>
                  <a:srgbClr val="2D1300"/>
                </a:solidFill>
                <a:latin typeface="Verdana"/>
                <a:cs typeface="Verdana"/>
              </a:rPr>
              <a:t>em</a:t>
            </a:r>
            <a:r>
              <a:rPr dirty="0" sz="3100" spc="-22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20">
                <a:solidFill>
                  <a:srgbClr val="2D1300"/>
                </a:solidFill>
                <a:latin typeface="Verdana"/>
                <a:cs typeface="Verdana"/>
              </a:rPr>
              <a:t>seguida</a:t>
            </a:r>
            <a:r>
              <a:rPr dirty="0" sz="3100" spc="-22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280">
                <a:solidFill>
                  <a:srgbClr val="2D1300"/>
                </a:solidFill>
                <a:latin typeface="Verdana"/>
                <a:cs typeface="Verdana"/>
              </a:rPr>
              <a:t>à</a:t>
            </a:r>
            <a:r>
              <a:rPr dirty="0" sz="3100" spc="-22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25">
                <a:solidFill>
                  <a:srgbClr val="2D1300"/>
                </a:solidFill>
                <a:latin typeface="Verdana"/>
                <a:cs typeface="Verdana"/>
              </a:rPr>
              <a:t>tribulação</a:t>
            </a:r>
            <a:r>
              <a:rPr dirty="0" sz="3100" spc="-22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45">
                <a:solidFill>
                  <a:srgbClr val="2D1300"/>
                </a:solidFill>
                <a:latin typeface="Verdana"/>
                <a:cs typeface="Verdana"/>
              </a:rPr>
              <a:t>daqueles </a:t>
            </a:r>
            <a:r>
              <a:rPr dirty="0" sz="3100" spc="5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-90">
                <a:solidFill>
                  <a:srgbClr val="2D1300"/>
                </a:solidFill>
                <a:latin typeface="Verdana"/>
                <a:cs typeface="Verdana"/>
              </a:rPr>
              <a:t>dias</a:t>
            </a: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90">
                <a:solidFill>
                  <a:srgbClr val="2D1300"/>
                </a:solidFill>
                <a:latin typeface="Verdana"/>
                <a:cs typeface="Verdana"/>
              </a:rPr>
              <a:t>so</a:t>
            </a:r>
            <a:r>
              <a:rPr dirty="0" sz="3100" spc="-90">
                <a:solidFill>
                  <a:srgbClr val="2D1300"/>
                </a:solidFill>
                <a:latin typeface="Verdana"/>
                <a:cs typeface="Verdana"/>
              </a:rPr>
              <a:t>l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70">
                <a:solidFill>
                  <a:srgbClr val="2D1300"/>
                </a:solidFill>
                <a:latin typeface="Verdana"/>
                <a:cs typeface="Verdana"/>
              </a:rPr>
              <a:t>es</a:t>
            </a:r>
            <a:r>
              <a:rPr dirty="0" sz="3100" spc="55">
                <a:solidFill>
                  <a:srgbClr val="2D1300"/>
                </a:solidFill>
                <a:latin typeface="Verdana"/>
                <a:cs typeface="Verdana"/>
              </a:rPr>
              <a:t>c</a:t>
            </a:r>
            <a:r>
              <a:rPr dirty="0" sz="3100">
                <a:solidFill>
                  <a:srgbClr val="2D1300"/>
                </a:solidFill>
                <a:latin typeface="Verdana"/>
                <a:cs typeface="Verdana"/>
              </a:rPr>
              <a:t>urecerá,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lu</a:t>
            </a:r>
            <a:r>
              <a:rPr dirty="0" sz="310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30">
                <a:solidFill>
                  <a:srgbClr val="2D1300"/>
                </a:solidFill>
                <a:latin typeface="Verdana"/>
                <a:cs typeface="Verdana"/>
              </a:rPr>
              <a:t>não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2D1300"/>
                </a:solidFill>
                <a:latin typeface="Verdana"/>
                <a:cs typeface="Verdana"/>
              </a:rPr>
              <a:t>dar</a:t>
            </a:r>
            <a:r>
              <a:rPr dirty="0" sz="3100" spc="105">
                <a:solidFill>
                  <a:srgbClr val="2D1300"/>
                </a:solidFill>
                <a:latin typeface="Verdana"/>
                <a:cs typeface="Verdana"/>
              </a:rPr>
              <a:t>á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20">
                <a:solidFill>
                  <a:srgbClr val="2D1300"/>
                </a:solidFill>
                <a:latin typeface="Verdana"/>
                <a:cs typeface="Verdana"/>
              </a:rPr>
              <a:t>a </a:t>
            </a:r>
            <a:r>
              <a:rPr dirty="0" sz="31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2D1300"/>
                </a:solidFill>
                <a:latin typeface="Verdana"/>
                <a:cs typeface="Verdana"/>
              </a:rPr>
              <a:t>su</a:t>
            </a: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0">
                <a:solidFill>
                  <a:srgbClr val="2D1300"/>
                </a:solidFill>
                <a:latin typeface="Verdana"/>
                <a:cs typeface="Verdana"/>
              </a:rPr>
              <a:t>clari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10">
                <a:solidFill>
                  <a:srgbClr val="2D1300"/>
                </a:solidFill>
                <a:latin typeface="Verdana"/>
                <a:cs typeface="Verdana"/>
              </a:rPr>
              <a:t>ade</a:t>
            </a:r>
            <a:r>
              <a:rPr dirty="0" sz="3100" spc="7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7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-5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35">
                <a:solidFill>
                  <a:srgbClr val="2D1300"/>
                </a:solidFill>
                <a:latin typeface="Verdana"/>
                <a:cs typeface="Verdana"/>
              </a:rPr>
              <a:t>es</a:t>
            </a:r>
            <a:r>
              <a:rPr dirty="0" sz="3100" spc="-114">
                <a:solidFill>
                  <a:srgbClr val="2D1300"/>
                </a:solidFill>
                <a:latin typeface="Verdana"/>
                <a:cs typeface="Verdana"/>
              </a:rPr>
              <a:t>t</a:t>
            </a:r>
            <a:r>
              <a:rPr dirty="0" sz="3100" spc="-110">
                <a:solidFill>
                  <a:srgbClr val="2D1300"/>
                </a:solidFill>
                <a:latin typeface="Verdana"/>
                <a:cs typeface="Verdana"/>
              </a:rPr>
              <a:t>relas</a:t>
            </a:r>
            <a:r>
              <a:rPr dirty="0" sz="310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2D1300"/>
                </a:solidFill>
                <a:latin typeface="Verdana"/>
                <a:cs typeface="Verdana"/>
              </a:rPr>
              <a:t>cairão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60">
                <a:solidFill>
                  <a:srgbClr val="2D1300"/>
                </a:solidFill>
                <a:latin typeface="Verdana"/>
                <a:cs typeface="Verdana"/>
              </a:rPr>
              <a:t>do 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35">
                <a:solidFill>
                  <a:srgbClr val="2D1300"/>
                </a:solidFill>
                <a:latin typeface="Verdana"/>
                <a:cs typeface="Verdana"/>
              </a:rPr>
              <a:t>fir</a:t>
            </a:r>
            <a:r>
              <a:rPr dirty="0" sz="3100" spc="-38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3100" spc="35">
                <a:solidFill>
                  <a:srgbClr val="2D1300"/>
                </a:solidFill>
                <a:latin typeface="Verdana"/>
                <a:cs typeface="Verdana"/>
              </a:rPr>
              <a:t>amen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t</a:t>
            </a:r>
            <a:r>
              <a:rPr dirty="0" sz="3100" spc="-45">
                <a:solidFill>
                  <a:srgbClr val="2D1300"/>
                </a:solidFill>
                <a:latin typeface="Verdana"/>
                <a:cs typeface="Verdana"/>
              </a:rPr>
              <a:t>o,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310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3100">
                <a:solidFill>
                  <a:srgbClr val="2D1300"/>
                </a:solidFill>
                <a:latin typeface="Verdana"/>
                <a:cs typeface="Verdana"/>
              </a:rPr>
              <a:t>oderes</a:t>
            </a:r>
            <a:r>
              <a:rPr dirty="0" sz="31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">
                <a:solidFill>
                  <a:srgbClr val="2D1300"/>
                </a:solidFill>
                <a:latin typeface="Verdana"/>
                <a:cs typeface="Verdana"/>
              </a:rPr>
              <a:t>do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35">
                <a:solidFill>
                  <a:srgbClr val="2D1300"/>
                </a:solidFill>
                <a:latin typeface="Verdana"/>
                <a:cs typeface="Verdana"/>
              </a:rPr>
              <a:t>céus </a:t>
            </a:r>
            <a:r>
              <a:rPr dirty="0" sz="3100" spc="1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35">
                <a:solidFill>
                  <a:srgbClr val="2D1300"/>
                </a:solidFill>
                <a:latin typeface="Verdana"/>
                <a:cs typeface="Verdana"/>
              </a:rPr>
              <a:t>serã</a:t>
            </a:r>
            <a:r>
              <a:rPr dirty="0" sz="3100" spc="-3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65">
                <a:solidFill>
                  <a:srgbClr val="2D1300"/>
                </a:solidFill>
                <a:latin typeface="Verdana"/>
                <a:cs typeface="Verdana"/>
              </a:rPr>
              <a:t>abalad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-39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-275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r>
              <a:rPr dirty="0" sz="3100">
                <a:solidFill>
                  <a:srgbClr val="2D1300"/>
                </a:solidFill>
                <a:latin typeface="Times New Roman"/>
                <a:cs typeface="Times New Roman"/>
              </a:rPr>
              <a:t>	</a:t>
            </a: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Então</a:t>
            </a:r>
            <a:r>
              <a:rPr dirty="0" sz="3100" spc="-35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2D1300"/>
                </a:solidFill>
                <a:latin typeface="Verdana"/>
                <a:cs typeface="Verdana"/>
              </a:rPr>
              <a:t>aparecer</a:t>
            </a:r>
            <a:r>
              <a:rPr dirty="0" sz="3100" spc="130">
                <a:solidFill>
                  <a:srgbClr val="2D1300"/>
                </a:solidFill>
                <a:latin typeface="Verdana"/>
                <a:cs typeface="Verdana"/>
              </a:rPr>
              <a:t>á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2D1300"/>
                </a:solidFill>
                <a:latin typeface="Verdana"/>
                <a:cs typeface="Verdana"/>
              </a:rPr>
              <a:t>no </a:t>
            </a:r>
            <a:r>
              <a:rPr dirty="0" sz="3100" spc="2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80">
                <a:solidFill>
                  <a:srgbClr val="2D1300"/>
                </a:solidFill>
                <a:latin typeface="Verdana"/>
                <a:cs typeface="Verdana"/>
              </a:rPr>
              <a:t>céu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40">
                <a:solidFill>
                  <a:srgbClr val="2D1300"/>
                </a:solidFill>
                <a:latin typeface="Verdana"/>
                <a:cs typeface="Verdana"/>
              </a:rPr>
              <a:t>sina</a:t>
            </a:r>
            <a:r>
              <a:rPr dirty="0" sz="3100" spc="-75">
                <a:solidFill>
                  <a:srgbClr val="2D1300"/>
                </a:solidFill>
                <a:latin typeface="Verdana"/>
                <a:cs typeface="Verdana"/>
              </a:rPr>
              <a:t>l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2D1300"/>
                </a:solidFill>
                <a:latin typeface="Verdana"/>
                <a:cs typeface="Verdana"/>
              </a:rPr>
              <a:t>Filho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0">
                <a:solidFill>
                  <a:srgbClr val="2D1300"/>
                </a:solidFill>
                <a:latin typeface="Verdana"/>
                <a:cs typeface="Verdana"/>
              </a:rPr>
              <a:t>Homem</a:t>
            </a:r>
            <a:r>
              <a:rPr dirty="0" sz="3100" spc="-55">
                <a:solidFill>
                  <a:srgbClr val="2D1300"/>
                </a:solidFill>
                <a:latin typeface="Verdana"/>
                <a:cs typeface="Verdana"/>
              </a:rPr>
              <a:t>;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>
                <a:solidFill>
                  <a:srgbClr val="2D1300"/>
                </a:solidFill>
                <a:latin typeface="Verdana"/>
                <a:cs typeface="Verdana"/>
              </a:rPr>
              <a:t>todos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0">
                <a:solidFill>
                  <a:srgbClr val="2D1300"/>
                </a:solidFill>
                <a:latin typeface="Verdana"/>
                <a:cs typeface="Verdana"/>
              </a:rPr>
              <a:t>os </a:t>
            </a:r>
            <a:r>
              <a:rPr dirty="0" sz="3100" spc="-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povo</a:t>
            </a:r>
            <a:r>
              <a:rPr dirty="0" sz="3100" spc="1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4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24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90">
                <a:solidFill>
                  <a:srgbClr val="2D1300"/>
                </a:solidFill>
                <a:latin typeface="Verdana"/>
                <a:cs typeface="Verdana"/>
              </a:rPr>
              <a:t>ter</a:t>
            </a:r>
            <a:r>
              <a:rPr dirty="0" sz="3100" spc="-185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28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-11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5">
                <a:solidFill>
                  <a:srgbClr val="2D1300"/>
                </a:solidFill>
                <a:latin typeface="Verdana"/>
                <a:cs typeface="Verdana"/>
              </a:rPr>
              <a:t>lamen</a:t>
            </a:r>
            <a:r>
              <a:rPr dirty="0" sz="3100" spc="-20">
                <a:solidFill>
                  <a:srgbClr val="2D1300"/>
                </a:solidFill>
                <a:latin typeface="Verdana"/>
                <a:cs typeface="Verdana"/>
              </a:rPr>
              <a:t>t</a:t>
            </a:r>
            <a:r>
              <a:rPr dirty="0" sz="3100" spc="80">
                <a:solidFill>
                  <a:srgbClr val="2D1300"/>
                </a:solidFill>
                <a:latin typeface="Verdana"/>
                <a:cs typeface="Verdana"/>
              </a:rPr>
              <a:t>arã</a:t>
            </a:r>
            <a:r>
              <a:rPr dirty="0" sz="3100" spc="9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5">
                <a:solidFill>
                  <a:srgbClr val="2D1300"/>
                </a:solidFill>
                <a:latin typeface="Verdana"/>
                <a:cs typeface="Verdana"/>
              </a:rPr>
              <a:t>verã</a:t>
            </a:r>
            <a:r>
              <a:rPr dirty="0" sz="3100" spc="3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35">
                <a:solidFill>
                  <a:srgbClr val="2D1300"/>
                </a:solidFill>
                <a:latin typeface="Verdana"/>
                <a:cs typeface="Verdana"/>
              </a:rPr>
              <a:t>o 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2D1300"/>
                </a:solidFill>
                <a:latin typeface="Verdana"/>
                <a:cs typeface="Verdana"/>
              </a:rPr>
              <a:t>Filho</a:t>
            </a:r>
            <a:r>
              <a:rPr dirty="0" sz="3100" spc="-12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do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>
                <a:solidFill>
                  <a:srgbClr val="2D1300"/>
                </a:solidFill>
                <a:latin typeface="Verdana"/>
                <a:cs typeface="Verdana"/>
              </a:rPr>
              <a:t>Homem</a:t>
            </a:r>
            <a:r>
              <a:rPr dirty="0" sz="310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vindo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-50">
                <a:solidFill>
                  <a:srgbClr val="2D1300"/>
                </a:solidFill>
                <a:latin typeface="Verdana"/>
                <a:cs typeface="Verdana"/>
              </a:rPr>
              <a:t>sobre</a:t>
            </a:r>
            <a:r>
              <a:rPr dirty="0" sz="3100" spc="-5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-65">
                <a:solidFill>
                  <a:srgbClr val="2D1300"/>
                </a:solidFill>
                <a:latin typeface="Verdana"/>
                <a:cs typeface="Verdana"/>
              </a:rPr>
              <a:t>as</a:t>
            </a:r>
            <a:r>
              <a:rPr dirty="0" sz="3100" spc="-6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-80">
                <a:solidFill>
                  <a:srgbClr val="2D1300"/>
                </a:solidFill>
                <a:latin typeface="Verdana"/>
                <a:cs typeface="Verdana"/>
              </a:rPr>
              <a:t>nuvens </a:t>
            </a:r>
            <a:r>
              <a:rPr dirty="0" sz="3100" spc="-7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70">
                <a:solidFill>
                  <a:srgbClr val="2D1300"/>
                </a:solidFill>
                <a:latin typeface="Verdana"/>
                <a:cs typeface="Verdana"/>
              </a:rPr>
              <a:t>céu,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com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80">
                <a:solidFill>
                  <a:srgbClr val="2D1300"/>
                </a:solidFill>
                <a:latin typeface="Verdana"/>
                <a:cs typeface="Verdana"/>
              </a:rPr>
              <a:t>pode</a:t>
            </a:r>
            <a:r>
              <a:rPr dirty="0" sz="3100" spc="6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3100" spc="-40">
                <a:solidFill>
                  <a:srgbClr val="2D1300"/>
                </a:solidFill>
                <a:latin typeface="Verdana"/>
                <a:cs typeface="Verdana"/>
              </a:rPr>
              <a:t>uita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2D1300"/>
                </a:solidFill>
                <a:latin typeface="Verdana"/>
                <a:cs typeface="Verdana"/>
              </a:rPr>
              <a:t>glór</a:t>
            </a:r>
            <a:r>
              <a:rPr dirty="0" sz="3100" spc="-75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r>
              <a:rPr dirty="0" sz="3100">
                <a:solidFill>
                  <a:srgbClr val="2D1300"/>
                </a:solidFill>
                <a:latin typeface="Times New Roman"/>
                <a:cs typeface="Times New Roman"/>
              </a:rPr>
              <a:t>	</a:t>
            </a:r>
            <a:r>
              <a:rPr dirty="0" sz="3100" spc="-28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-25">
                <a:solidFill>
                  <a:srgbClr val="2D1300"/>
                </a:solidFill>
                <a:latin typeface="Verdana"/>
                <a:cs typeface="Verdana"/>
              </a:rPr>
              <a:t>l</a:t>
            </a:r>
            <a:r>
              <a:rPr dirty="0" sz="3100" spc="150">
                <a:solidFill>
                  <a:srgbClr val="2D1300"/>
                </a:solidFill>
                <a:latin typeface="Verdana"/>
                <a:cs typeface="Verdana"/>
              </a:rPr>
              <a:t>e 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50">
                <a:solidFill>
                  <a:srgbClr val="2D1300"/>
                </a:solidFill>
                <a:latin typeface="Verdana"/>
                <a:cs typeface="Verdana"/>
              </a:rPr>
              <a:t>envia</a:t>
            </a:r>
            <a:r>
              <a:rPr dirty="0" sz="3100" spc="-5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280">
                <a:solidFill>
                  <a:srgbClr val="2D1300"/>
                </a:solidFill>
                <a:latin typeface="Verdana"/>
                <a:cs typeface="Verdana"/>
              </a:rPr>
              <a:t>á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310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-12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-229">
                <a:solidFill>
                  <a:srgbClr val="2D1300"/>
                </a:solidFill>
                <a:latin typeface="Verdana"/>
                <a:cs typeface="Verdana"/>
              </a:rPr>
              <a:t>us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2D1300"/>
                </a:solidFill>
                <a:latin typeface="Verdana"/>
                <a:cs typeface="Verdana"/>
              </a:rPr>
              <a:t>an</a:t>
            </a: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j</a:t>
            </a:r>
            <a:r>
              <a:rPr dirty="0" sz="3100" spc="-165">
                <a:solidFill>
                  <a:srgbClr val="2D1300"/>
                </a:solidFill>
                <a:latin typeface="Verdana"/>
                <a:cs typeface="Verdana"/>
              </a:rPr>
              <a:t>os,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com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2D1300"/>
                </a:solidFill>
                <a:latin typeface="Verdana"/>
                <a:cs typeface="Verdana"/>
              </a:rPr>
              <a:t>g</a:t>
            </a:r>
            <a:r>
              <a:rPr dirty="0" sz="3100" spc="-95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140">
                <a:solidFill>
                  <a:srgbClr val="2D1300"/>
                </a:solidFill>
                <a:latin typeface="Verdana"/>
                <a:cs typeface="Verdana"/>
              </a:rPr>
              <a:t>ande </a:t>
            </a:r>
            <a:r>
              <a:rPr dirty="0" sz="310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55">
                <a:solidFill>
                  <a:srgbClr val="2D1300"/>
                </a:solidFill>
                <a:latin typeface="Verdana"/>
                <a:cs typeface="Verdana"/>
              </a:rPr>
              <a:t>clangor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50">
                <a:solidFill>
                  <a:srgbClr val="2D1300"/>
                </a:solidFill>
                <a:latin typeface="Verdana"/>
                <a:cs typeface="Verdana"/>
              </a:rPr>
              <a:t>trom</a:t>
            </a: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b</a:t>
            </a:r>
            <a:r>
              <a:rPr dirty="0" sz="3100" spc="10">
                <a:solidFill>
                  <a:srgbClr val="2D1300"/>
                </a:solidFill>
                <a:latin typeface="Verdana"/>
                <a:cs typeface="Verdana"/>
              </a:rPr>
              <a:t>eta,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45">
                <a:solidFill>
                  <a:srgbClr val="2D1300"/>
                </a:solidFill>
                <a:latin typeface="Verdana"/>
                <a:cs typeface="Verdana"/>
              </a:rPr>
              <a:t>quai</a:t>
            </a:r>
            <a:r>
              <a:rPr dirty="0" sz="3100" spc="-4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39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-110">
                <a:solidFill>
                  <a:srgbClr val="2D1300"/>
                </a:solidFill>
                <a:latin typeface="Verdana"/>
                <a:cs typeface="Verdana"/>
              </a:rPr>
              <a:t>euni</a:t>
            </a:r>
            <a:r>
              <a:rPr dirty="0" sz="3100" spc="-10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185">
                <a:solidFill>
                  <a:srgbClr val="2D1300"/>
                </a:solidFill>
                <a:latin typeface="Verdana"/>
                <a:cs typeface="Verdana"/>
              </a:rPr>
              <a:t>ão </a:t>
            </a:r>
            <a:r>
              <a:rPr dirty="0" sz="3100" spc="8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310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75">
                <a:solidFill>
                  <a:srgbClr val="2D1300"/>
                </a:solidFill>
                <a:latin typeface="Verdana"/>
                <a:cs typeface="Verdana"/>
              </a:rPr>
              <a:t>seu</a:t>
            </a:r>
            <a:r>
              <a:rPr dirty="0" sz="3100" spc="-15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0">
                <a:solidFill>
                  <a:srgbClr val="2D1300"/>
                </a:solidFill>
                <a:latin typeface="Verdana"/>
                <a:cs typeface="Verdana"/>
              </a:rPr>
              <a:t>escolhi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-165">
                <a:solidFill>
                  <a:srgbClr val="2D1300"/>
                </a:solidFill>
                <a:latin typeface="Verdana"/>
                <a:cs typeface="Verdana"/>
              </a:rPr>
              <a:t>os,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">
                <a:solidFill>
                  <a:srgbClr val="2D1300"/>
                </a:solidFill>
                <a:latin typeface="Verdana"/>
                <a:cs typeface="Verdana"/>
              </a:rPr>
              <a:t>do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quatr</a:t>
            </a:r>
            <a:r>
              <a:rPr dirty="0" sz="3100" spc="1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95">
                <a:solidFill>
                  <a:srgbClr val="2D1300"/>
                </a:solidFill>
                <a:latin typeface="Verdana"/>
                <a:cs typeface="Verdana"/>
              </a:rPr>
              <a:t>ventos</a:t>
            </a: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310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de 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2D1300"/>
                </a:solidFill>
                <a:latin typeface="Verdana"/>
                <a:cs typeface="Verdana"/>
              </a:rPr>
              <a:t>uma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2D1300"/>
                </a:solidFill>
                <a:latin typeface="Verdana"/>
                <a:cs typeface="Verdana"/>
              </a:rPr>
              <a:t>out</a:t>
            </a:r>
            <a:r>
              <a:rPr dirty="0" sz="3100" spc="-10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28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80">
                <a:solidFill>
                  <a:srgbClr val="2D1300"/>
                </a:solidFill>
                <a:latin typeface="Verdana"/>
                <a:cs typeface="Verdana"/>
              </a:rPr>
              <a:t>ext</a:t>
            </a:r>
            <a:r>
              <a:rPr dirty="0" sz="3100" spc="-155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110">
                <a:solidFill>
                  <a:srgbClr val="2D1300"/>
                </a:solidFill>
                <a:latin typeface="Verdana"/>
                <a:cs typeface="Verdana"/>
              </a:rPr>
              <a:t>emidade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">
                <a:solidFill>
                  <a:srgbClr val="2D1300"/>
                </a:solidFill>
                <a:latin typeface="Verdana"/>
                <a:cs typeface="Verdana"/>
              </a:rPr>
              <a:t>do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2D1300"/>
                </a:solidFill>
                <a:latin typeface="Verdana"/>
                <a:cs typeface="Verdana"/>
              </a:rPr>
              <a:t>céus.</a:t>
            </a:r>
            <a:endParaRPr sz="3100">
              <a:latin typeface="Verdana"/>
              <a:cs typeface="Verdana"/>
            </a:endParaRPr>
          </a:p>
          <a:p>
            <a:pPr marL="12700" marR="371475">
              <a:lnSpc>
                <a:spcPts val="3010"/>
              </a:lnSpc>
              <a:spcBef>
                <a:spcPts val="3195"/>
              </a:spcBef>
            </a:pP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Então</a:t>
            </a:r>
            <a:r>
              <a:rPr dirty="0" sz="3100" spc="-35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-11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">
                <a:solidFill>
                  <a:srgbClr val="2D1300"/>
                </a:solidFill>
                <a:latin typeface="Verdana"/>
                <a:cs typeface="Verdana"/>
              </a:rPr>
              <a:t>ver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á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2D1300"/>
                </a:solidFill>
                <a:latin typeface="Verdana"/>
                <a:cs typeface="Verdana"/>
              </a:rPr>
              <a:t>Filho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>
                <a:solidFill>
                  <a:srgbClr val="2D1300"/>
                </a:solidFill>
                <a:latin typeface="Verdana"/>
                <a:cs typeface="Verdana"/>
              </a:rPr>
              <a:t>Home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vindo </a:t>
            </a:r>
            <a:r>
              <a:rPr dirty="0" sz="3100" spc="-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5">
                <a:solidFill>
                  <a:srgbClr val="2D1300"/>
                </a:solidFill>
                <a:latin typeface="Verdana"/>
                <a:cs typeface="Verdana"/>
              </a:rPr>
              <a:t>numa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nuvem,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com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3100" spc="50">
                <a:solidFill>
                  <a:srgbClr val="2D1300"/>
                </a:solidFill>
                <a:latin typeface="Verdana"/>
                <a:cs typeface="Verdana"/>
              </a:rPr>
              <a:t>oder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65">
                <a:solidFill>
                  <a:srgbClr val="2D1300"/>
                </a:solidFill>
                <a:latin typeface="Verdana"/>
                <a:cs typeface="Verdana"/>
              </a:rPr>
              <a:t>grande </a:t>
            </a:r>
            <a:r>
              <a:rPr dirty="0" sz="3100" spc="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70">
                <a:solidFill>
                  <a:srgbClr val="2D1300"/>
                </a:solidFill>
                <a:latin typeface="Verdana"/>
                <a:cs typeface="Verdana"/>
              </a:rPr>
              <a:t>glória.</a:t>
            </a:r>
            <a:endParaRPr sz="31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66834" y="3882685"/>
            <a:ext cx="7581265" cy="3795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950" spc="-75">
                <a:solidFill>
                  <a:srgbClr val="031728"/>
                </a:solidFill>
                <a:latin typeface="Verdana"/>
                <a:cs typeface="Verdana"/>
              </a:rPr>
              <a:t>Ora</a:t>
            </a:r>
            <a:r>
              <a:rPr dirty="0" sz="4950" spc="-4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31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950" spc="32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605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4950" spc="95">
                <a:solidFill>
                  <a:srgbClr val="031728"/>
                </a:solidFill>
                <a:latin typeface="Verdana"/>
                <a:cs typeface="Verdana"/>
              </a:rPr>
              <a:t>omeçarem </a:t>
            </a:r>
            <a:r>
              <a:rPr dirty="0" sz="4950" spc="3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-185">
                <a:solidFill>
                  <a:srgbClr val="031728"/>
                </a:solidFill>
                <a:latin typeface="Verdana"/>
                <a:cs typeface="Verdana"/>
              </a:rPr>
              <a:t>estas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-75">
                <a:solidFill>
                  <a:srgbClr val="031728"/>
                </a:solidFill>
                <a:latin typeface="Verdana"/>
                <a:cs typeface="Verdana"/>
              </a:rPr>
              <a:t>coisas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40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-55">
                <a:solidFill>
                  <a:srgbClr val="031728"/>
                </a:solidFill>
                <a:latin typeface="Verdana"/>
                <a:cs typeface="Verdana"/>
              </a:rPr>
              <a:t>suceder, </a:t>
            </a:r>
            <a:r>
              <a:rPr dirty="0" sz="4950" spc="-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-150">
                <a:solidFill>
                  <a:srgbClr val="031728"/>
                </a:solidFill>
                <a:latin typeface="Verdana"/>
                <a:cs typeface="Verdana"/>
              </a:rPr>
              <a:t>exultai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26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-60">
                <a:solidFill>
                  <a:srgbClr val="031728"/>
                </a:solidFill>
                <a:latin typeface="Verdana"/>
                <a:cs typeface="Verdana"/>
              </a:rPr>
              <a:t>erguei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40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-170">
                <a:solidFill>
                  <a:srgbClr val="031728"/>
                </a:solidFill>
                <a:latin typeface="Verdana"/>
                <a:cs typeface="Verdana"/>
              </a:rPr>
              <a:t>vossa </a:t>
            </a:r>
            <a:r>
              <a:rPr dirty="0" sz="4950" spc="-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245">
                <a:solidFill>
                  <a:srgbClr val="031728"/>
                </a:solidFill>
                <a:latin typeface="Verdana"/>
                <a:cs typeface="Verdana"/>
              </a:rPr>
              <a:t>cabeça;</a:t>
            </a:r>
            <a:r>
              <a:rPr dirty="0" sz="4950" spc="-3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950" spc="50">
                <a:solidFill>
                  <a:srgbClr val="031728"/>
                </a:solidFill>
                <a:latin typeface="Verdana"/>
                <a:cs typeface="Verdana"/>
              </a:rPr>
              <a:t>porque</a:t>
            </a:r>
            <a:r>
              <a:rPr dirty="0" sz="4950" spc="-40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950" spc="40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950" spc="-3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950" spc="-180">
                <a:solidFill>
                  <a:srgbClr val="031728"/>
                </a:solidFill>
                <a:latin typeface="Verdana"/>
                <a:cs typeface="Verdana"/>
              </a:rPr>
              <a:t>vossa </a:t>
            </a:r>
            <a:r>
              <a:rPr dirty="0" sz="4950" spc="-172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950" spc="170">
                <a:solidFill>
                  <a:srgbClr val="031728"/>
                </a:solidFill>
                <a:latin typeface="Verdana"/>
                <a:cs typeface="Verdana"/>
              </a:rPr>
              <a:t>redenção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-19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4950" spc="-21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950" spc="-100">
                <a:solidFill>
                  <a:srgbClr val="031728"/>
                </a:solidFill>
                <a:latin typeface="Verdana"/>
                <a:cs typeface="Verdana"/>
              </a:rPr>
              <a:t>aproxima.</a:t>
            </a:r>
            <a:endParaRPr sz="495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671434" cy="2872105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-60"/>
              <a:t>QUA</a:t>
            </a:r>
            <a:r>
              <a:rPr dirty="0" sz="5450" spc="-40"/>
              <a:t>L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290"/>
              <a:t>DEV</a:t>
            </a:r>
            <a:r>
              <a:rPr dirty="0" sz="5450" spc="-260"/>
              <a:t>E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670"/>
              <a:t>SE</a:t>
            </a:r>
            <a:r>
              <a:rPr dirty="0" sz="5450" spc="-705"/>
              <a:t>R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250"/>
              <a:t>NOSSA </a:t>
            </a:r>
            <a:r>
              <a:rPr dirty="0" sz="5450" spc="-95">
                <a:latin typeface="Times New Roman"/>
                <a:cs typeface="Times New Roman"/>
              </a:rPr>
              <a:t> </a:t>
            </a:r>
            <a:r>
              <a:rPr dirty="0" sz="5450" spc="-50"/>
              <a:t>POSIÇÃO</a:t>
            </a:r>
            <a:r>
              <a:rPr dirty="0" sz="5450" spc="-50"/>
              <a:t> </a:t>
            </a:r>
            <a:r>
              <a:rPr dirty="0" sz="5450" spc="-430"/>
              <a:t>DIANTE </a:t>
            </a:r>
            <a:r>
              <a:rPr dirty="0" sz="5450" spc="-425"/>
              <a:t> </a:t>
            </a:r>
            <a:r>
              <a:rPr dirty="0" sz="5450" spc="-720"/>
              <a:t>DESTE</a:t>
            </a:r>
            <a:r>
              <a:rPr dirty="0" sz="5450" spc="-730"/>
              <a:t>S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530"/>
              <a:t>SINAIS?</a:t>
            </a:r>
            <a:endParaRPr sz="5450">
              <a:latin typeface="Times New Roman"/>
              <a:cs typeface="Times New Roman"/>
            </a:endParaRPr>
          </a:p>
          <a:p>
            <a:pPr marL="190500">
              <a:lnSpc>
                <a:spcPct val="100000"/>
              </a:lnSpc>
              <a:spcBef>
                <a:spcPts val="690"/>
              </a:spcBef>
            </a:pPr>
            <a:r>
              <a:rPr dirty="0" sz="3950" spc="-30"/>
              <a:t>Lucas</a:t>
            </a:r>
            <a:r>
              <a:rPr dirty="0" sz="3950" spc="80">
                <a:latin typeface="Times New Roman"/>
                <a:cs typeface="Times New Roman"/>
              </a:rPr>
              <a:t> </a:t>
            </a:r>
            <a:r>
              <a:rPr dirty="0" sz="3950" spc="-400"/>
              <a:t>21:28</a:t>
            </a:r>
            <a:endParaRPr sz="3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106920" cy="2845435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-355">
                <a:solidFill>
                  <a:srgbClr val="12392E"/>
                </a:solidFill>
              </a:rPr>
              <a:t>QUAI</a:t>
            </a:r>
            <a:r>
              <a:rPr dirty="0" sz="5450" spc="-365">
                <a:solidFill>
                  <a:srgbClr val="12392E"/>
                </a:solidFill>
              </a:rPr>
              <a:t>S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95">
                <a:solidFill>
                  <a:srgbClr val="12392E"/>
                </a:solidFill>
              </a:rPr>
              <a:t>SÃ</a:t>
            </a:r>
            <a:r>
              <a:rPr dirty="0" sz="5450" spc="-105">
                <a:solidFill>
                  <a:srgbClr val="12392E"/>
                </a:solidFill>
              </a:rPr>
              <a:t>O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360">
                <a:solidFill>
                  <a:srgbClr val="12392E"/>
                </a:solidFill>
              </a:rPr>
              <a:t>AS</a:t>
            </a:r>
            <a:r>
              <a:rPr dirty="0" sz="54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390">
                <a:solidFill>
                  <a:srgbClr val="12392E"/>
                </a:solidFill>
              </a:rPr>
              <a:t>10 </a:t>
            </a:r>
            <a:r>
              <a:rPr dirty="0" sz="5450" spc="-1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285">
                <a:solidFill>
                  <a:srgbClr val="12392E"/>
                </a:solidFill>
              </a:rPr>
              <a:t>REGRAS</a:t>
            </a:r>
            <a:r>
              <a:rPr dirty="0" sz="54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380">
                <a:solidFill>
                  <a:srgbClr val="12392E"/>
                </a:solidFill>
              </a:rPr>
              <a:t>D</a:t>
            </a:r>
            <a:r>
              <a:rPr dirty="0" sz="5450" spc="-310">
                <a:solidFill>
                  <a:srgbClr val="12392E"/>
                </a:solidFill>
              </a:rPr>
              <a:t>E</a:t>
            </a:r>
            <a:r>
              <a:rPr dirty="0" sz="545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15">
                <a:solidFill>
                  <a:srgbClr val="12392E"/>
                </a:solidFill>
              </a:rPr>
              <a:t>OUR</a:t>
            </a:r>
            <a:r>
              <a:rPr dirty="0" sz="5450" spc="-10">
                <a:solidFill>
                  <a:srgbClr val="12392E"/>
                </a:solidFill>
              </a:rPr>
              <a:t>O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290">
                <a:solidFill>
                  <a:srgbClr val="12392E"/>
                </a:solidFill>
              </a:rPr>
              <a:t>DE </a:t>
            </a:r>
            <a:r>
              <a:rPr dirty="0" sz="5450" spc="-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545">
                <a:solidFill>
                  <a:srgbClr val="12392E"/>
                </a:solidFill>
              </a:rPr>
              <a:t>DEU</a:t>
            </a:r>
            <a:r>
              <a:rPr dirty="0" sz="5450" spc="-515">
                <a:solidFill>
                  <a:srgbClr val="12392E"/>
                </a:solidFill>
              </a:rPr>
              <a:t>S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10">
                <a:solidFill>
                  <a:srgbClr val="12392E"/>
                </a:solidFill>
              </a:rPr>
              <a:t>PARA</a:t>
            </a:r>
            <a:r>
              <a:rPr dirty="0" sz="54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250">
                <a:solidFill>
                  <a:srgbClr val="12392E"/>
                </a:solidFill>
              </a:rPr>
              <a:t>NOSSA </a:t>
            </a:r>
            <a:r>
              <a:rPr dirty="0" sz="5450" spc="-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120">
                <a:solidFill>
                  <a:srgbClr val="12392E"/>
                </a:solidFill>
              </a:rPr>
              <a:t>VIDA?</a:t>
            </a:r>
            <a:endParaRPr sz="5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9214" y="5331760"/>
            <a:ext cx="5879465" cy="3905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terás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outros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deuses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diante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40">
                <a:solidFill>
                  <a:srgbClr val="12392E"/>
                </a:solidFill>
                <a:latin typeface="Verdana"/>
                <a:cs typeface="Verdana"/>
              </a:rPr>
              <a:t>mim.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6834" y="5316682"/>
            <a:ext cx="291465" cy="110871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500" spc="-210">
                <a:solidFill>
                  <a:srgbClr val="4E67C7"/>
                </a:solidFill>
                <a:latin typeface="Verdana"/>
                <a:cs typeface="Verdana"/>
              </a:rPr>
              <a:t>1.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10"/>
              </a:spcBef>
            </a:pPr>
            <a:r>
              <a:rPr dirty="0" sz="2500" spc="-210">
                <a:solidFill>
                  <a:srgbClr val="4E67C7"/>
                </a:solidFill>
                <a:latin typeface="Verdana"/>
                <a:cs typeface="Verdana"/>
              </a:rPr>
              <a:t>2.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09214" y="6031624"/>
            <a:ext cx="6950075" cy="301434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 marR="5080">
              <a:lnSpc>
                <a:spcPct val="79700"/>
              </a:lnSpc>
              <a:spcBef>
                <a:spcPts val="675"/>
              </a:spcBef>
            </a:pP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farás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60">
                <a:solidFill>
                  <a:srgbClr val="12392E"/>
                </a:solidFill>
                <a:latin typeface="Verdana"/>
                <a:cs typeface="Verdana"/>
              </a:rPr>
              <a:t>ti</a:t>
            </a:r>
            <a:r>
              <a:rPr dirty="0" sz="240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imagem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escultura,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nem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sem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lhanç</a:t>
            </a:r>
            <a:r>
              <a:rPr dirty="0" sz="2400" spc="7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guma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q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ue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há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7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ma</a:t>
            </a:r>
            <a:r>
              <a:rPr dirty="0" sz="2400" spc="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nos </a:t>
            </a:r>
            <a:r>
              <a:rPr dirty="0" sz="2400" spc="-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céus,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emba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xo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terra,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nas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águas </a:t>
            </a:r>
            <a:r>
              <a:rPr dirty="0" sz="240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deba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xo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terra.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adorar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2400" spc="-3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22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lhes </a:t>
            </a:r>
            <a:r>
              <a:rPr dirty="0" sz="240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dará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culto;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porqu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eu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SENHOR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teu </a:t>
            </a:r>
            <a:r>
              <a:rPr dirty="0" sz="2400" spc="-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Deus,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 zeloso,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40">
                <a:solidFill>
                  <a:srgbClr val="12392E"/>
                </a:solidFill>
                <a:latin typeface="Verdana"/>
                <a:cs typeface="Verdana"/>
              </a:rPr>
              <a:t>visito</a:t>
            </a:r>
            <a:r>
              <a:rPr dirty="0" sz="240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iniquidade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dos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nos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lho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at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terce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ra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7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rta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geração 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daqueles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me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aborrecem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 faço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misericórdia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até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mil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gerações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daqueles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me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am</a:t>
            </a:r>
            <a:r>
              <a:rPr dirty="0" sz="2400" spc="7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guardam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us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mandamentos.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66834" y="9340490"/>
            <a:ext cx="291465" cy="4089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500" spc="-210">
                <a:solidFill>
                  <a:srgbClr val="4E67C7"/>
                </a:solidFill>
                <a:latin typeface="Verdana"/>
                <a:cs typeface="Verdana"/>
              </a:rPr>
              <a:t>3.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9214" y="9355568"/>
            <a:ext cx="6501130" cy="97345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 marR="5080">
              <a:lnSpc>
                <a:spcPct val="79700"/>
              </a:lnSpc>
              <a:spcBef>
                <a:spcPts val="675"/>
              </a:spcBef>
            </a:pP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tom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rás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nome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SENHOR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us, </a:t>
            </a:r>
            <a:r>
              <a:rPr dirty="0" sz="2400" spc="-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vã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porqu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60">
                <a:solidFill>
                  <a:srgbClr val="12392E"/>
                </a:solidFill>
                <a:latin typeface="Verdana"/>
                <a:cs typeface="Verdana"/>
              </a:rPr>
              <a:t>SENHO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terá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80">
                <a:solidFill>
                  <a:srgbClr val="12392E"/>
                </a:solidFill>
                <a:latin typeface="Verdana"/>
                <a:cs typeface="Verdana"/>
              </a:rPr>
              <a:t>r </a:t>
            </a:r>
            <a:r>
              <a:rPr dirty="0" sz="2400" spc="-1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inocente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tomar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seu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nome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vão.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66834" y="3221881"/>
            <a:ext cx="7484745" cy="1800860"/>
          </a:xfrm>
          <a:prstGeom prst="rect">
            <a:avLst/>
          </a:prstGeom>
        </p:spPr>
        <p:txBody>
          <a:bodyPr wrap="square" lIns="0" tIns="334645" rIns="0" bIns="0" rtlCol="0" vert="horz">
            <a:spAutoFit/>
          </a:bodyPr>
          <a:lstStyle/>
          <a:p>
            <a:pPr marL="26670">
              <a:lnSpc>
                <a:spcPct val="100000"/>
              </a:lnSpc>
              <a:spcBef>
                <a:spcPts val="2635"/>
              </a:spcBef>
            </a:pPr>
            <a:r>
              <a:rPr dirty="0" sz="3950" spc="-45">
                <a:solidFill>
                  <a:srgbClr val="12392E"/>
                </a:solidFill>
                <a:latin typeface="Verdana"/>
                <a:cs typeface="Verdana"/>
              </a:rPr>
              <a:t>Êxod</a:t>
            </a:r>
            <a:r>
              <a:rPr dirty="0" sz="3950" spc="-3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12392E"/>
                </a:solidFill>
                <a:latin typeface="Verdana"/>
                <a:cs typeface="Verdana"/>
              </a:rPr>
              <a:t>20:</a:t>
            </a:r>
            <a:r>
              <a:rPr dirty="0" sz="3950" spc="-445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950" spc="-475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17</a:t>
            </a:r>
            <a:endParaRPr sz="3950">
              <a:latin typeface="Verdana"/>
              <a:cs typeface="Verdana"/>
            </a:endParaRPr>
          </a:p>
          <a:p>
            <a:pPr marL="12700" marR="5080">
              <a:lnSpc>
                <a:spcPct val="79700"/>
              </a:lnSpc>
              <a:spcBef>
                <a:spcPts val="2110"/>
              </a:spcBef>
            </a:pP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so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SENHOR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us,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te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rei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terra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30">
                <a:solidFill>
                  <a:srgbClr val="12392E"/>
                </a:solidFill>
                <a:latin typeface="Verdana"/>
                <a:cs typeface="Verdana"/>
              </a:rPr>
              <a:t>Eg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to,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casa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serv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dão.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106920" cy="2845435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-355">
                <a:solidFill>
                  <a:srgbClr val="12392E"/>
                </a:solidFill>
              </a:rPr>
              <a:t>QUAI</a:t>
            </a:r>
            <a:r>
              <a:rPr dirty="0" sz="5450" spc="-365">
                <a:solidFill>
                  <a:srgbClr val="12392E"/>
                </a:solidFill>
              </a:rPr>
              <a:t>S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95">
                <a:solidFill>
                  <a:srgbClr val="12392E"/>
                </a:solidFill>
              </a:rPr>
              <a:t>SÃ</a:t>
            </a:r>
            <a:r>
              <a:rPr dirty="0" sz="5450" spc="-105">
                <a:solidFill>
                  <a:srgbClr val="12392E"/>
                </a:solidFill>
              </a:rPr>
              <a:t>O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360">
                <a:solidFill>
                  <a:srgbClr val="12392E"/>
                </a:solidFill>
              </a:rPr>
              <a:t>AS</a:t>
            </a:r>
            <a:r>
              <a:rPr dirty="0" sz="54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390">
                <a:solidFill>
                  <a:srgbClr val="12392E"/>
                </a:solidFill>
              </a:rPr>
              <a:t>10 </a:t>
            </a:r>
            <a:r>
              <a:rPr dirty="0" sz="5450" spc="-1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285">
                <a:solidFill>
                  <a:srgbClr val="12392E"/>
                </a:solidFill>
              </a:rPr>
              <a:t>REGRAS</a:t>
            </a:r>
            <a:r>
              <a:rPr dirty="0" sz="54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380">
                <a:solidFill>
                  <a:srgbClr val="12392E"/>
                </a:solidFill>
              </a:rPr>
              <a:t>D</a:t>
            </a:r>
            <a:r>
              <a:rPr dirty="0" sz="5450" spc="-310">
                <a:solidFill>
                  <a:srgbClr val="12392E"/>
                </a:solidFill>
              </a:rPr>
              <a:t>E</a:t>
            </a:r>
            <a:r>
              <a:rPr dirty="0" sz="545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15">
                <a:solidFill>
                  <a:srgbClr val="12392E"/>
                </a:solidFill>
              </a:rPr>
              <a:t>OUR</a:t>
            </a:r>
            <a:r>
              <a:rPr dirty="0" sz="5450" spc="-10">
                <a:solidFill>
                  <a:srgbClr val="12392E"/>
                </a:solidFill>
              </a:rPr>
              <a:t>O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290">
                <a:solidFill>
                  <a:srgbClr val="12392E"/>
                </a:solidFill>
              </a:rPr>
              <a:t>DE </a:t>
            </a:r>
            <a:r>
              <a:rPr dirty="0" sz="5450" spc="-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545">
                <a:solidFill>
                  <a:srgbClr val="12392E"/>
                </a:solidFill>
              </a:rPr>
              <a:t>DEU</a:t>
            </a:r>
            <a:r>
              <a:rPr dirty="0" sz="5450" spc="-515">
                <a:solidFill>
                  <a:srgbClr val="12392E"/>
                </a:solidFill>
              </a:rPr>
              <a:t>S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10">
                <a:solidFill>
                  <a:srgbClr val="12392E"/>
                </a:solidFill>
              </a:rPr>
              <a:t>PARA</a:t>
            </a:r>
            <a:r>
              <a:rPr dirty="0" sz="54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250">
                <a:solidFill>
                  <a:srgbClr val="12392E"/>
                </a:solidFill>
              </a:rPr>
              <a:t>NOSSA </a:t>
            </a:r>
            <a:r>
              <a:rPr dirty="0" sz="5450" spc="-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120">
                <a:solidFill>
                  <a:srgbClr val="12392E"/>
                </a:solidFill>
              </a:rPr>
              <a:t>VIDA?</a:t>
            </a:r>
            <a:endParaRPr sz="5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4355465"/>
            <a:ext cx="210820" cy="2895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00" spc="-125">
                <a:solidFill>
                  <a:srgbClr val="4E67C7"/>
                </a:solidFill>
                <a:latin typeface="Verdana"/>
                <a:cs typeface="Verdana"/>
              </a:rPr>
              <a:t>4.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9214" y="4365517"/>
            <a:ext cx="6929120" cy="168465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500"/>
              </a:spcBef>
            </a:pPr>
            <a:r>
              <a:rPr dirty="0" sz="1650" spc="-35">
                <a:solidFill>
                  <a:srgbClr val="12392E"/>
                </a:solidFill>
                <a:latin typeface="Verdana"/>
                <a:cs typeface="Verdana"/>
              </a:rPr>
              <a:t>Lembra-te</a:t>
            </a:r>
            <a:r>
              <a:rPr dirty="0" sz="16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16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30">
                <a:solidFill>
                  <a:srgbClr val="12392E"/>
                </a:solidFill>
                <a:latin typeface="Verdana"/>
                <a:cs typeface="Verdana"/>
              </a:rPr>
              <a:t>dia</a:t>
            </a:r>
            <a:r>
              <a:rPr dirty="0" sz="16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6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20">
                <a:solidFill>
                  <a:srgbClr val="12392E"/>
                </a:solidFill>
                <a:latin typeface="Verdana"/>
                <a:cs typeface="Verdana"/>
              </a:rPr>
              <a:t>sábado,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35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5">
                <a:solidFill>
                  <a:srgbClr val="12392E"/>
                </a:solidFill>
                <a:latin typeface="Verdana"/>
                <a:cs typeface="Verdana"/>
              </a:rPr>
              <a:t>santificar.</a:t>
            </a:r>
            <a:r>
              <a:rPr dirty="0" sz="16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Seis</a:t>
            </a:r>
            <a:r>
              <a:rPr dirty="0" sz="1650" spc="-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30">
                <a:solidFill>
                  <a:srgbClr val="12392E"/>
                </a:solidFill>
                <a:latin typeface="Verdana"/>
                <a:cs typeface="Verdana"/>
              </a:rPr>
              <a:t>dias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25">
                <a:solidFill>
                  <a:srgbClr val="12392E"/>
                </a:solidFill>
                <a:latin typeface="Verdana"/>
                <a:cs typeface="Verdana"/>
              </a:rPr>
              <a:t>trabalharás </a:t>
            </a:r>
            <a:r>
              <a:rPr dirty="0" sz="1650" spc="-5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0">
                <a:solidFill>
                  <a:srgbClr val="12392E"/>
                </a:solidFill>
                <a:latin typeface="Verdana"/>
                <a:cs typeface="Verdana"/>
              </a:rPr>
              <a:t>farás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55">
                <a:solidFill>
                  <a:srgbClr val="12392E"/>
                </a:solidFill>
                <a:latin typeface="Verdana"/>
                <a:cs typeface="Verdana"/>
              </a:rPr>
              <a:t>toda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2392E"/>
                </a:solidFill>
                <a:latin typeface="Verdana"/>
                <a:cs typeface="Verdana"/>
              </a:rPr>
              <a:t>tua</a:t>
            </a:r>
            <a:r>
              <a:rPr dirty="0" sz="16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obra.</a:t>
            </a:r>
            <a:r>
              <a:rPr dirty="0" sz="1650" spc="3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0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5">
                <a:solidFill>
                  <a:srgbClr val="12392E"/>
                </a:solidFill>
                <a:latin typeface="Verdana"/>
                <a:cs typeface="Verdana"/>
              </a:rPr>
              <a:t>sétimo</a:t>
            </a:r>
            <a:r>
              <a:rPr dirty="0" sz="16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30">
                <a:solidFill>
                  <a:srgbClr val="12392E"/>
                </a:solidFill>
                <a:latin typeface="Verdana"/>
                <a:cs typeface="Verdana"/>
              </a:rPr>
              <a:t>dia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50">
                <a:solidFill>
                  <a:srgbClr val="12392E"/>
                </a:solidFill>
                <a:latin typeface="Verdana"/>
                <a:cs typeface="Verdana"/>
              </a:rPr>
              <a:t>sábado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10">
                <a:solidFill>
                  <a:srgbClr val="12392E"/>
                </a:solidFill>
                <a:latin typeface="Verdana"/>
                <a:cs typeface="Verdana"/>
              </a:rPr>
              <a:t>SENHOR, </a:t>
            </a:r>
            <a:r>
              <a:rPr dirty="0" sz="165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16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5">
                <a:solidFill>
                  <a:srgbClr val="12392E"/>
                </a:solidFill>
                <a:latin typeface="Verdana"/>
                <a:cs typeface="Verdana"/>
              </a:rPr>
              <a:t>Deus;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6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0">
                <a:solidFill>
                  <a:srgbClr val="12392E"/>
                </a:solidFill>
                <a:latin typeface="Verdana"/>
                <a:cs typeface="Verdana"/>
              </a:rPr>
              <a:t>farás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20">
                <a:solidFill>
                  <a:srgbClr val="12392E"/>
                </a:solidFill>
                <a:latin typeface="Verdana"/>
                <a:cs typeface="Verdana"/>
              </a:rPr>
              <a:t>nenhum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20">
                <a:solidFill>
                  <a:srgbClr val="12392E"/>
                </a:solidFill>
                <a:latin typeface="Verdana"/>
                <a:cs typeface="Verdana"/>
              </a:rPr>
              <a:t>trabalho,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90">
                <a:solidFill>
                  <a:srgbClr val="12392E"/>
                </a:solidFill>
                <a:latin typeface="Verdana"/>
                <a:cs typeface="Verdana"/>
              </a:rPr>
              <a:t>tu,</a:t>
            </a:r>
            <a:r>
              <a:rPr dirty="0" sz="16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16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70">
                <a:solidFill>
                  <a:srgbClr val="12392E"/>
                </a:solidFill>
                <a:latin typeface="Verdana"/>
                <a:cs typeface="Verdana"/>
              </a:rPr>
              <a:t>filho,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 </a:t>
            </a:r>
            <a:r>
              <a:rPr dirty="0" sz="16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5">
                <a:solidFill>
                  <a:srgbClr val="12392E"/>
                </a:solidFill>
                <a:latin typeface="Verdana"/>
                <a:cs typeface="Verdana"/>
              </a:rPr>
              <a:t>tua</a:t>
            </a:r>
            <a:r>
              <a:rPr dirty="0" sz="165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60">
                <a:solidFill>
                  <a:srgbClr val="12392E"/>
                </a:solidFill>
                <a:latin typeface="Verdana"/>
                <a:cs typeface="Verdana"/>
              </a:rPr>
              <a:t>filha,</a:t>
            </a:r>
            <a:r>
              <a:rPr dirty="0" sz="165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80">
                <a:solidFill>
                  <a:srgbClr val="12392E"/>
                </a:solidFill>
                <a:latin typeface="Verdana"/>
                <a:cs typeface="Verdana"/>
              </a:rPr>
              <a:t>servo,</a:t>
            </a:r>
            <a:r>
              <a:rPr dirty="0" sz="1650" spc="-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2392E"/>
                </a:solidFill>
                <a:latin typeface="Verdana"/>
                <a:cs typeface="Verdana"/>
              </a:rPr>
              <a:t>tua</a:t>
            </a:r>
            <a:r>
              <a:rPr dirty="0" sz="16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70">
                <a:solidFill>
                  <a:srgbClr val="12392E"/>
                </a:solidFill>
                <a:latin typeface="Verdana"/>
                <a:cs typeface="Verdana"/>
              </a:rPr>
              <a:t>serva,</a:t>
            </a:r>
            <a:r>
              <a:rPr dirty="0" sz="16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35">
                <a:solidFill>
                  <a:srgbClr val="12392E"/>
                </a:solidFill>
                <a:latin typeface="Verdana"/>
                <a:cs typeface="Verdana"/>
              </a:rPr>
              <a:t>animal, </a:t>
            </a:r>
            <a:r>
              <a:rPr dirty="0" sz="165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5">
                <a:solidFill>
                  <a:srgbClr val="12392E"/>
                </a:solidFill>
                <a:latin typeface="Verdana"/>
                <a:cs typeface="Verdana"/>
              </a:rPr>
              <a:t>forasteiro</a:t>
            </a:r>
            <a:r>
              <a:rPr dirty="0" sz="16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12392E"/>
                </a:solidFill>
                <a:latin typeface="Verdana"/>
                <a:cs typeface="Verdana"/>
              </a:rPr>
              <a:t>das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5">
                <a:solidFill>
                  <a:srgbClr val="12392E"/>
                </a:solidFill>
                <a:latin typeface="Verdana"/>
                <a:cs typeface="Verdana"/>
              </a:rPr>
              <a:t>tuas</a:t>
            </a:r>
            <a:r>
              <a:rPr dirty="0" sz="16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40">
                <a:solidFill>
                  <a:srgbClr val="12392E"/>
                </a:solidFill>
                <a:latin typeface="Verdana"/>
                <a:cs typeface="Verdana"/>
              </a:rPr>
              <a:t>portas</a:t>
            </a:r>
            <a:r>
              <a:rPr dirty="0" sz="16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35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5">
                <a:solidFill>
                  <a:srgbClr val="12392E"/>
                </a:solidFill>
                <a:latin typeface="Verdana"/>
                <a:cs typeface="Verdana"/>
              </a:rPr>
              <a:t>dentro;</a:t>
            </a:r>
            <a:r>
              <a:rPr dirty="0" sz="1650" spc="3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porque,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20">
                <a:solidFill>
                  <a:srgbClr val="12392E"/>
                </a:solidFill>
                <a:latin typeface="Verdana"/>
                <a:cs typeface="Verdana"/>
              </a:rPr>
              <a:t>seis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5">
                <a:solidFill>
                  <a:srgbClr val="12392E"/>
                </a:solidFill>
                <a:latin typeface="Verdana"/>
                <a:cs typeface="Verdana"/>
              </a:rPr>
              <a:t>dias, </a:t>
            </a:r>
            <a:r>
              <a:rPr dirty="0" sz="1650" spc="-50">
                <a:solidFill>
                  <a:srgbClr val="12392E"/>
                </a:solidFill>
                <a:latin typeface="Verdana"/>
                <a:cs typeface="Verdana"/>
              </a:rPr>
              <a:t> fez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5">
                <a:solidFill>
                  <a:srgbClr val="12392E"/>
                </a:solidFill>
                <a:latin typeface="Verdana"/>
                <a:cs typeface="Verdana"/>
              </a:rPr>
              <a:t>SENHOR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0">
                <a:solidFill>
                  <a:srgbClr val="12392E"/>
                </a:solidFill>
                <a:latin typeface="Verdana"/>
                <a:cs typeface="Verdana"/>
              </a:rPr>
              <a:t>céus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70">
                <a:solidFill>
                  <a:srgbClr val="12392E"/>
                </a:solidFill>
                <a:latin typeface="Verdana"/>
                <a:cs typeface="Verdana"/>
              </a:rPr>
              <a:t>terra,</a:t>
            </a:r>
            <a:r>
              <a:rPr dirty="0" sz="16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45">
                <a:solidFill>
                  <a:srgbClr val="12392E"/>
                </a:solidFill>
                <a:latin typeface="Verdana"/>
                <a:cs typeface="Verdana"/>
              </a:rPr>
              <a:t>mar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5">
                <a:solidFill>
                  <a:srgbClr val="12392E"/>
                </a:solidFill>
                <a:latin typeface="Verdana"/>
                <a:cs typeface="Verdana"/>
              </a:rPr>
              <a:t>tudo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4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40">
                <a:solidFill>
                  <a:srgbClr val="12392E"/>
                </a:solidFill>
                <a:latin typeface="Verdana"/>
                <a:cs typeface="Verdana"/>
              </a:rPr>
              <a:t>neles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50">
                <a:solidFill>
                  <a:srgbClr val="12392E"/>
                </a:solidFill>
                <a:latin typeface="Verdana"/>
                <a:cs typeface="Verdana"/>
              </a:rPr>
              <a:t>há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30">
                <a:solidFill>
                  <a:srgbClr val="12392E"/>
                </a:solidFill>
                <a:latin typeface="Verdana"/>
                <a:cs typeface="Verdana"/>
              </a:rPr>
              <a:t>e,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00">
                <a:solidFill>
                  <a:srgbClr val="12392E"/>
                </a:solidFill>
                <a:latin typeface="Verdana"/>
                <a:cs typeface="Verdana"/>
              </a:rPr>
              <a:t>ao </a:t>
            </a:r>
            <a:r>
              <a:rPr dirty="0" sz="1650" spc="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5">
                <a:solidFill>
                  <a:srgbClr val="12392E"/>
                </a:solidFill>
                <a:latin typeface="Verdana"/>
                <a:cs typeface="Verdana"/>
              </a:rPr>
              <a:t>sétimo</a:t>
            </a:r>
            <a:r>
              <a:rPr dirty="0" sz="165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5">
                <a:solidFill>
                  <a:srgbClr val="12392E"/>
                </a:solidFill>
                <a:latin typeface="Verdana"/>
                <a:cs typeface="Verdana"/>
              </a:rPr>
              <a:t>dia,</a:t>
            </a:r>
            <a:r>
              <a:rPr dirty="0" sz="165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25">
                <a:solidFill>
                  <a:srgbClr val="12392E"/>
                </a:solidFill>
                <a:latin typeface="Verdana"/>
                <a:cs typeface="Verdana"/>
              </a:rPr>
              <a:t>descansou;</a:t>
            </a:r>
            <a:r>
              <a:rPr dirty="0" sz="165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5">
                <a:solidFill>
                  <a:srgbClr val="12392E"/>
                </a:solidFill>
                <a:latin typeface="Verdana"/>
                <a:cs typeface="Verdana"/>
              </a:rPr>
              <a:t>por</a:t>
            </a:r>
            <a:r>
              <a:rPr dirty="0" sz="165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isso,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5">
                <a:solidFill>
                  <a:srgbClr val="12392E"/>
                </a:solidFill>
                <a:latin typeface="Verdana"/>
                <a:cs typeface="Verdana"/>
              </a:rPr>
              <a:t>SENHOR</a:t>
            </a:r>
            <a:r>
              <a:rPr dirty="0" sz="165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70">
                <a:solidFill>
                  <a:srgbClr val="12392E"/>
                </a:solidFill>
                <a:latin typeface="Verdana"/>
                <a:cs typeface="Verdana"/>
              </a:rPr>
              <a:t>abençoou</a:t>
            </a:r>
            <a:r>
              <a:rPr dirty="0" sz="16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30">
                <a:solidFill>
                  <a:srgbClr val="12392E"/>
                </a:solidFill>
                <a:latin typeface="Verdana"/>
                <a:cs typeface="Verdana"/>
              </a:rPr>
              <a:t>dia</a:t>
            </a:r>
            <a:r>
              <a:rPr dirty="0" sz="1650" spc="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1650" spc="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50">
                <a:solidFill>
                  <a:srgbClr val="12392E"/>
                </a:solidFill>
                <a:latin typeface="Verdana"/>
                <a:cs typeface="Verdana"/>
              </a:rPr>
              <a:t>sábado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45">
                <a:solidFill>
                  <a:srgbClr val="12392E"/>
                </a:solidFill>
                <a:latin typeface="Verdana"/>
                <a:cs typeface="Verdana"/>
              </a:rPr>
              <a:t>santificou.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6834" y="6372159"/>
            <a:ext cx="210820" cy="2895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00" spc="-125">
                <a:solidFill>
                  <a:srgbClr val="4E67C7"/>
                </a:solidFill>
                <a:latin typeface="Verdana"/>
                <a:cs typeface="Verdana"/>
              </a:rPr>
              <a:t>5.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09214" y="6382211"/>
            <a:ext cx="6734809" cy="478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780"/>
              </a:lnSpc>
              <a:spcBef>
                <a:spcPts val="100"/>
              </a:spcBef>
            </a:pPr>
            <a:r>
              <a:rPr dirty="0" sz="1650" spc="-35">
                <a:solidFill>
                  <a:srgbClr val="12392E"/>
                </a:solidFill>
                <a:latin typeface="Verdana"/>
                <a:cs typeface="Verdana"/>
              </a:rPr>
              <a:t>Honra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30">
                <a:solidFill>
                  <a:srgbClr val="12392E"/>
                </a:solidFill>
                <a:latin typeface="Verdana"/>
                <a:cs typeface="Verdana"/>
              </a:rPr>
              <a:t>pai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5">
                <a:solidFill>
                  <a:srgbClr val="12392E"/>
                </a:solidFill>
                <a:latin typeface="Verdana"/>
                <a:cs typeface="Verdana"/>
              </a:rPr>
              <a:t>tua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5">
                <a:solidFill>
                  <a:srgbClr val="12392E"/>
                </a:solidFill>
                <a:latin typeface="Verdana"/>
                <a:cs typeface="Verdana"/>
              </a:rPr>
              <a:t>mãe,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35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4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70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prolonguem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6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65">
                <a:solidFill>
                  <a:srgbClr val="12392E"/>
                </a:solidFill>
                <a:latin typeface="Verdana"/>
                <a:cs typeface="Verdana"/>
              </a:rPr>
              <a:t>teus</a:t>
            </a:r>
            <a:r>
              <a:rPr dirty="0" sz="16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30">
                <a:solidFill>
                  <a:srgbClr val="12392E"/>
                </a:solidFill>
                <a:latin typeface="Verdana"/>
                <a:cs typeface="Verdana"/>
              </a:rPr>
              <a:t>dias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50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endParaRPr sz="1650">
              <a:latin typeface="Verdana"/>
              <a:cs typeface="Verdana"/>
            </a:endParaRPr>
          </a:p>
          <a:p>
            <a:pPr marL="12700">
              <a:lnSpc>
                <a:spcPts val="1780"/>
              </a:lnSpc>
            </a:pPr>
            <a:r>
              <a:rPr dirty="0" sz="1650" spc="-8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1650" spc="-50">
                <a:solidFill>
                  <a:srgbClr val="12392E"/>
                </a:solidFill>
                <a:latin typeface="Verdana"/>
                <a:cs typeface="Verdana"/>
              </a:rPr>
              <a:t>erra</a:t>
            </a:r>
            <a:r>
              <a:rPr dirty="0" sz="165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4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1650" spc="4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31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650" spc="-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-95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1650" spc="-45">
                <a:solidFill>
                  <a:srgbClr val="12392E"/>
                </a:solidFill>
                <a:latin typeface="Verdana"/>
                <a:cs typeface="Verdana"/>
              </a:rPr>
              <a:t>HO</a:t>
            </a:r>
            <a:r>
              <a:rPr dirty="0" sz="1650" spc="-5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165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8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1650" spc="25">
                <a:solidFill>
                  <a:srgbClr val="12392E"/>
                </a:solidFill>
                <a:latin typeface="Verdana"/>
                <a:cs typeface="Verdana"/>
              </a:rPr>
              <a:t>eu</a:t>
            </a:r>
            <a:r>
              <a:rPr dirty="0" sz="165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85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1650" spc="-4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165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8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9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á.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66834" y="7182753"/>
            <a:ext cx="210820" cy="2895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00" spc="-125">
                <a:solidFill>
                  <a:srgbClr val="4E67C7"/>
                </a:solidFill>
                <a:latin typeface="Verdana"/>
                <a:cs typeface="Verdana"/>
              </a:rPr>
              <a:t>6.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9214" y="7192805"/>
            <a:ext cx="1418590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50" spc="6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ma</a:t>
            </a:r>
            <a:r>
              <a:rPr dirty="0" sz="1650" spc="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1650" spc="12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-100">
                <a:solidFill>
                  <a:srgbClr val="12392E"/>
                </a:solidFill>
                <a:latin typeface="Verdana"/>
                <a:cs typeface="Verdana"/>
              </a:rPr>
              <a:t>rá</a:t>
            </a:r>
            <a:r>
              <a:rPr dirty="0" sz="1650" spc="-11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66834" y="7792211"/>
            <a:ext cx="210820" cy="2895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00" spc="-125">
                <a:solidFill>
                  <a:srgbClr val="4E67C7"/>
                </a:solidFill>
                <a:latin typeface="Verdana"/>
                <a:cs typeface="Verdana"/>
              </a:rPr>
              <a:t>7.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9214" y="7802263"/>
            <a:ext cx="1733550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50" spc="6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15">
                <a:solidFill>
                  <a:srgbClr val="12392E"/>
                </a:solidFill>
                <a:latin typeface="Verdana"/>
                <a:cs typeface="Verdana"/>
              </a:rPr>
              <a:t>adu</a:t>
            </a:r>
            <a:r>
              <a:rPr dirty="0" sz="1650" spc="1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165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1650" spc="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-3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1650" spc="-6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-100">
                <a:solidFill>
                  <a:srgbClr val="12392E"/>
                </a:solidFill>
                <a:latin typeface="Verdana"/>
                <a:cs typeface="Verdana"/>
              </a:rPr>
              <a:t>rá</a:t>
            </a:r>
            <a:r>
              <a:rPr dirty="0" sz="1650" spc="-11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66834" y="8401596"/>
            <a:ext cx="210820" cy="2895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00" spc="-125">
                <a:solidFill>
                  <a:srgbClr val="4E67C7"/>
                </a:solidFill>
                <a:latin typeface="Verdana"/>
                <a:cs typeface="Verdana"/>
              </a:rPr>
              <a:t>8.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09214" y="8411648"/>
            <a:ext cx="1334770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50" spc="6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105">
                <a:solidFill>
                  <a:srgbClr val="12392E"/>
                </a:solidFill>
                <a:latin typeface="Verdana"/>
                <a:cs typeface="Verdana"/>
              </a:rPr>
              <a:t>fur</a:t>
            </a:r>
            <a:r>
              <a:rPr dirty="0" sz="1650" spc="-8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1650" spc="15">
                <a:solidFill>
                  <a:srgbClr val="12392E"/>
                </a:solidFill>
                <a:latin typeface="Verdana"/>
                <a:cs typeface="Verdana"/>
              </a:rPr>
              <a:t>ar</a:t>
            </a:r>
            <a:r>
              <a:rPr dirty="0" sz="1650" spc="10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1650" spc="-190">
                <a:solidFill>
                  <a:srgbClr val="12392E"/>
                </a:solidFill>
                <a:latin typeface="Verdana"/>
                <a:cs typeface="Verdana"/>
              </a:rPr>
              <a:t>s.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66834" y="9010719"/>
            <a:ext cx="210820" cy="2901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00" spc="-125">
                <a:solidFill>
                  <a:srgbClr val="4E67C7"/>
                </a:solidFill>
                <a:latin typeface="Verdana"/>
                <a:cs typeface="Verdana"/>
              </a:rPr>
              <a:t>9.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09214" y="9020771"/>
            <a:ext cx="5042535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7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70">
                <a:solidFill>
                  <a:srgbClr val="12392E"/>
                </a:solidFill>
                <a:latin typeface="Verdana"/>
                <a:cs typeface="Verdana"/>
              </a:rPr>
              <a:t>dirás</a:t>
            </a:r>
            <a:r>
              <a:rPr dirty="0" sz="16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45">
                <a:solidFill>
                  <a:srgbClr val="12392E"/>
                </a:solidFill>
                <a:latin typeface="Verdana"/>
                <a:cs typeface="Verdana"/>
              </a:rPr>
              <a:t>falso</a:t>
            </a:r>
            <a:r>
              <a:rPr dirty="0" sz="16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35">
                <a:solidFill>
                  <a:srgbClr val="12392E"/>
                </a:solidFill>
                <a:latin typeface="Verdana"/>
                <a:cs typeface="Verdana"/>
              </a:rPr>
              <a:t>testemunho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5">
                <a:solidFill>
                  <a:srgbClr val="12392E"/>
                </a:solidFill>
                <a:latin typeface="Verdana"/>
                <a:cs typeface="Verdana"/>
              </a:rPr>
              <a:t>contra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15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16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60">
                <a:solidFill>
                  <a:srgbClr val="12392E"/>
                </a:solidFill>
                <a:latin typeface="Verdana"/>
                <a:cs typeface="Verdana"/>
              </a:rPr>
              <a:t>próximo.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66834" y="9620722"/>
            <a:ext cx="331470" cy="2895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00" spc="-130">
                <a:solidFill>
                  <a:srgbClr val="4E67C7"/>
                </a:solidFill>
                <a:latin typeface="Verdana"/>
                <a:cs typeface="Verdana"/>
              </a:rPr>
              <a:t>1</a:t>
            </a:r>
            <a:r>
              <a:rPr dirty="0" sz="1700" spc="-120">
                <a:solidFill>
                  <a:srgbClr val="4E67C7"/>
                </a:solidFill>
                <a:latin typeface="Verdana"/>
                <a:cs typeface="Verdana"/>
              </a:rPr>
              <a:t>0</a:t>
            </a:r>
            <a:r>
              <a:rPr dirty="0" sz="1700" spc="-140">
                <a:solidFill>
                  <a:srgbClr val="4E67C7"/>
                </a:solidFill>
                <a:latin typeface="Verdana"/>
                <a:cs typeface="Verdana"/>
              </a:rPr>
              <a:t>.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09214" y="9630774"/>
            <a:ext cx="6907530" cy="679450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500"/>
              </a:spcBef>
            </a:pPr>
            <a:r>
              <a:rPr dirty="0" sz="1650" spc="6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75">
                <a:solidFill>
                  <a:srgbClr val="12392E"/>
                </a:solidFill>
                <a:latin typeface="Verdana"/>
                <a:cs typeface="Verdana"/>
              </a:rPr>
              <a:t>cob</a:t>
            </a:r>
            <a:r>
              <a:rPr dirty="0" sz="1650" spc="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650" spc="10">
                <a:solidFill>
                  <a:srgbClr val="12392E"/>
                </a:solidFill>
                <a:latin typeface="Verdana"/>
                <a:cs typeface="Verdana"/>
              </a:rPr>
              <a:t>çarás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1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65">
                <a:solidFill>
                  <a:srgbClr val="12392E"/>
                </a:solidFill>
                <a:latin typeface="Verdana"/>
                <a:cs typeface="Verdana"/>
              </a:rPr>
              <a:t>casa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8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8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1650" spc="25">
                <a:solidFill>
                  <a:srgbClr val="12392E"/>
                </a:solidFill>
                <a:latin typeface="Verdana"/>
                <a:cs typeface="Verdana"/>
              </a:rPr>
              <a:t>eu</a:t>
            </a:r>
            <a:r>
              <a:rPr dirty="0" sz="1650" spc="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15">
                <a:solidFill>
                  <a:srgbClr val="12392E"/>
                </a:solidFill>
                <a:latin typeface="Verdana"/>
                <a:cs typeface="Verdana"/>
              </a:rPr>
              <a:t>pr</a:t>
            </a:r>
            <a:r>
              <a:rPr dirty="0" sz="1650" spc="-25">
                <a:solidFill>
                  <a:srgbClr val="12392E"/>
                </a:solidFill>
                <a:latin typeface="Verdana"/>
                <a:cs typeface="Verdana"/>
              </a:rPr>
              <a:t>ó</a:t>
            </a:r>
            <a:r>
              <a:rPr dirty="0" sz="1650" spc="-210">
                <a:solidFill>
                  <a:srgbClr val="12392E"/>
                </a:solidFill>
                <a:latin typeface="Verdana"/>
                <a:cs typeface="Verdana"/>
              </a:rPr>
              <a:t>x</a:t>
            </a:r>
            <a:r>
              <a:rPr dirty="0" sz="1650" spc="-10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650" spc="-40">
                <a:solidFill>
                  <a:srgbClr val="12392E"/>
                </a:solidFill>
                <a:latin typeface="Verdana"/>
                <a:cs typeface="Verdana"/>
              </a:rPr>
              <a:t>mo.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6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75">
                <a:solidFill>
                  <a:srgbClr val="12392E"/>
                </a:solidFill>
                <a:latin typeface="Verdana"/>
                <a:cs typeface="Verdana"/>
              </a:rPr>
              <a:t>cob</a:t>
            </a:r>
            <a:r>
              <a:rPr dirty="0" sz="1650" spc="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650" spc="10">
                <a:solidFill>
                  <a:srgbClr val="12392E"/>
                </a:solidFill>
                <a:latin typeface="Verdana"/>
                <a:cs typeface="Verdana"/>
              </a:rPr>
              <a:t>çarás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1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95">
                <a:solidFill>
                  <a:srgbClr val="12392E"/>
                </a:solidFill>
                <a:latin typeface="Verdana"/>
                <a:cs typeface="Verdana"/>
              </a:rPr>
              <a:t>mu</a:t>
            </a:r>
            <a:r>
              <a:rPr dirty="0" sz="1650" spc="-2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1650" spc="25">
                <a:solidFill>
                  <a:srgbClr val="12392E"/>
                </a:solidFill>
                <a:latin typeface="Verdana"/>
                <a:cs typeface="Verdana"/>
              </a:rPr>
              <a:t>he</a:t>
            </a:r>
            <a:r>
              <a:rPr dirty="0" sz="1650" spc="-21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165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7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16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10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16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60">
                <a:solidFill>
                  <a:srgbClr val="12392E"/>
                </a:solidFill>
                <a:latin typeface="Verdana"/>
                <a:cs typeface="Verdana"/>
              </a:rPr>
              <a:t>próximo,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60">
                <a:solidFill>
                  <a:srgbClr val="12392E"/>
                </a:solidFill>
                <a:latin typeface="Verdana"/>
                <a:cs typeface="Verdana"/>
              </a:rPr>
              <a:t>seu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80">
                <a:solidFill>
                  <a:srgbClr val="12392E"/>
                </a:solidFill>
                <a:latin typeface="Verdana"/>
                <a:cs typeface="Verdana"/>
              </a:rPr>
              <a:t>servo,</a:t>
            </a:r>
            <a:r>
              <a:rPr dirty="0" sz="16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1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45">
                <a:solidFill>
                  <a:srgbClr val="12392E"/>
                </a:solidFill>
                <a:latin typeface="Verdana"/>
                <a:cs typeface="Verdana"/>
              </a:rPr>
              <a:t>sua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70">
                <a:solidFill>
                  <a:srgbClr val="12392E"/>
                </a:solidFill>
                <a:latin typeface="Verdana"/>
                <a:cs typeface="Verdana"/>
              </a:rPr>
              <a:t>serva,</a:t>
            </a:r>
            <a:r>
              <a:rPr dirty="0" sz="16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60">
                <a:solidFill>
                  <a:srgbClr val="12392E"/>
                </a:solidFill>
                <a:latin typeface="Verdana"/>
                <a:cs typeface="Verdana"/>
              </a:rPr>
              <a:t>seu</a:t>
            </a:r>
            <a:r>
              <a:rPr dirty="0" sz="16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30">
                <a:solidFill>
                  <a:srgbClr val="12392E"/>
                </a:solidFill>
                <a:latin typeface="Verdana"/>
                <a:cs typeface="Verdana"/>
              </a:rPr>
              <a:t>boi,</a:t>
            </a:r>
            <a:r>
              <a:rPr dirty="0" sz="16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nem </a:t>
            </a:r>
            <a:r>
              <a:rPr dirty="0" sz="1650" spc="-5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6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650" spc="-7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-4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65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105">
                <a:solidFill>
                  <a:srgbClr val="12392E"/>
                </a:solidFill>
                <a:latin typeface="Verdana"/>
                <a:cs typeface="Verdana"/>
              </a:rPr>
              <a:t>j</a:t>
            </a:r>
            <a:r>
              <a:rPr dirty="0" sz="1650" spc="-18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650" spc="2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1650" spc="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-65">
                <a:solidFill>
                  <a:srgbClr val="12392E"/>
                </a:solidFill>
                <a:latin typeface="Verdana"/>
                <a:cs typeface="Verdana"/>
              </a:rPr>
              <a:t>nt</a:t>
            </a:r>
            <a:r>
              <a:rPr dirty="0" sz="1650" spc="-35">
                <a:solidFill>
                  <a:srgbClr val="12392E"/>
                </a:solidFill>
                <a:latin typeface="Verdana"/>
                <a:cs typeface="Verdana"/>
              </a:rPr>
              <a:t>o,</a:t>
            </a:r>
            <a:r>
              <a:rPr dirty="0" sz="165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25">
                <a:solidFill>
                  <a:srgbClr val="12392E"/>
                </a:solidFill>
                <a:latin typeface="Verdana"/>
                <a:cs typeface="Verdana"/>
              </a:rPr>
              <a:t>ne</a:t>
            </a:r>
            <a:r>
              <a:rPr dirty="0" sz="1650" spc="-6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165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65">
                <a:solidFill>
                  <a:srgbClr val="12392E"/>
                </a:solidFill>
                <a:latin typeface="Verdana"/>
                <a:cs typeface="Verdana"/>
              </a:rPr>
              <a:t>co</a:t>
            </a:r>
            <a:r>
              <a:rPr dirty="0" sz="1650" spc="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650" spc="-4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650" spc="-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5">
                <a:solidFill>
                  <a:srgbClr val="12392E"/>
                </a:solidFill>
                <a:latin typeface="Verdana"/>
                <a:cs typeface="Verdana"/>
              </a:rPr>
              <a:t>algu</a:t>
            </a:r>
            <a:r>
              <a:rPr dirty="0" sz="1650" spc="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1650" spc="1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20">
                <a:solidFill>
                  <a:srgbClr val="12392E"/>
                </a:solidFill>
                <a:latin typeface="Verdana"/>
                <a:cs typeface="Verdana"/>
              </a:rPr>
              <a:t>q</a:t>
            </a:r>
            <a:r>
              <a:rPr dirty="0" sz="1650" spc="2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165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-15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1650" spc="-13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1650" spc="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650" spc="100">
                <a:solidFill>
                  <a:srgbClr val="12392E"/>
                </a:solidFill>
                <a:latin typeface="Verdana"/>
                <a:cs typeface="Verdana"/>
              </a:rPr>
              <a:t>nça</a:t>
            </a:r>
            <a:r>
              <a:rPr dirty="0" sz="165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10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650" spc="10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65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8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1650" spc="25">
                <a:solidFill>
                  <a:srgbClr val="12392E"/>
                </a:solidFill>
                <a:latin typeface="Verdana"/>
                <a:cs typeface="Verdana"/>
              </a:rPr>
              <a:t>eu</a:t>
            </a:r>
            <a:r>
              <a:rPr dirty="0" sz="165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650" spc="-15">
                <a:solidFill>
                  <a:srgbClr val="12392E"/>
                </a:solidFill>
                <a:latin typeface="Verdana"/>
                <a:cs typeface="Verdana"/>
              </a:rPr>
              <a:t>pr</a:t>
            </a:r>
            <a:r>
              <a:rPr dirty="0" sz="1650" spc="-25">
                <a:solidFill>
                  <a:srgbClr val="12392E"/>
                </a:solidFill>
                <a:latin typeface="Verdana"/>
                <a:cs typeface="Verdana"/>
              </a:rPr>
              <a:t>ó</a:t>
            </a:r>
            <a:r>
              <a:rPr dirty="0" sz="1650" spc="-210">
                <a:solidFill>
                  <a:srgbClr val="12392E"/>
                </a:solidFill>
                <a:latin typeface="Verdana"/>
                <a:cs typeface="Verdana"/>
              </a:rPr>
              <a:t>x</a:t>
            </a:r>
            <a:r>
              <a:rPr dirty="0" sz="1650" spc="-10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650" spc="-40">
                <a:solidFill>
                  <a:srgbClr val="12392E"/>
                </a:solidFill>
                <a:latin typeface="Verdana"/>
                <a:cs typeface="Verdana"/>
              </a:rPr>
              <a:t>mo.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81190" y="3542965"/>
            <a:ext cx="3378200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-45">
                <a:solidFill>
                  <a:srgbClr val="12392E"/>
                </a:solidFill>
                <a:latin typeface="Verdana"/>
                <a:cs typeface="Verdana"/>
              </a:rPr>
              <a:t>Êxod</a:t>
            </a:r>
            <a:r>
              <a:rPr dirty="0" sz="3950" spc="-3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12392E"/>
                </a:solidFill>
                <a:latin typeface="Verdana"/>
                <a:cs typeface="Verdana"/>
              </a:rPr>
              <a:t>20:</a:t>
            </a:r>
            <a:r>
              <a:rPr dirty="0" sz="3950" spc="-445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950" spc="-475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17</a:t>
            </a:r>
            <a:endParaRPr sz="3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766684" cy="2181860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-60">
                <a:solidFill>
                  <a:srgbClr val="2D1300"/>
                </a:solidFill>
              </a:rPr>
              <a:t>QUA</a:t>
            </a:r>
            <a:r>
              <a:rPr dirty="0" sz="5450" spc="-40">
                <a:solidFill>
                  <a:srgbClr val="2D1300"/>
                </a:solidFill>
              </a:rPr>
              <a:t>L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530">
                <a:solidFill>
                  <a:srgbClr val="2D1300"/>
                </a:solidFill>
              </a:rPr>
              <a:t>É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434">
                <a:solidFill>
                  <a:srgbClr val="2D1300"/>
                </a:solidFill>
              </a:rPr>
              <a:t>O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265">
                <a:solidFill>
                  <a:srgbClr val="2D1300"/>
                </a:solidFill>
              </a:rPr>
              <a:t>OBJETIV</a:t>
            </a:r>
            <a:r>
              <a:rPr dirty="0" sz="5450" spc="-335">
                <a:solidFill>
                  <a:srgbClr val="2D1300"/>
                </a:solidFill>
              </a:rPr>
              <a:t>O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290">
                <a:solidFill>
                  <a:srgbClr val="2D1300"/>
                </a:solidFill>
              </a:rPr>
              <a:t>DE </a:t>
            </a:r>
            <a:r>
              <a:rPr dirty="0" sz="5450" spc="-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545">
                <a:solidFill>
                  <a:srgbClr val="2D1300"/>
                </a:solidFill>
              </a:rPr>
              <a:t>DEU</a:t>
            </a:r>
            <a:r>
              <a:rPr dirty="0" sz="5450" spc="-515">
                <a:solidFill>
                  <a:srgbClr val="2D1300"/>
                </a:solidFill>
              </a:rPr>
              <a:t>S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365">
                <a:solidFill>
                  <a:srgbClr val="2D1300"/>
                </a:solidFill>
              </a:rPr>
              <a:t>AO</a:t>
            </a:r>
            <a:r>
              <a:rPr dirty="0" sz="5450" spc="1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210">
                <a:solidFill>
                  <a:srgbClr val="2D1300"/>
                </a:solidFill>
              </a:rPr>
              <a:t>NOS</a:t>
            </a:r>
            <a:r>
              <a:rPr dirty="0" sz="5450" spc="1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310">
                <a:solidFill>
                  <a:srgbClr val="2D1300"/>
                </a:solidFill>
              </a:rPr>
              <a:t>PASSAR </a:t>
            </a:r>
            <a:r>
              <a:rPr dirty="0" sz="5450" spc="-1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660">
                <a:solidFill>
                  <a:srgbClr val="2D1300"/>
                </a:solidFill>
              </a:rPr>
              <a:t>ESTA</a:t>
            </a:r>
            <a:r>
              <a:rPr dirty="0" sz="5450" spc="-685">
                <a:solidFill>
                  <a:srgbClr val="2D1300"/>
                </a:solidFill>
              </a:rPr>
              <a:t>S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210">
                <a:solidFill>
                  <a:srgbClr val="2D1300"/>
                </a:solidFill>
              </a:rPr>
              <a:t>REGRAS?</a:t>
            </a:r>
            <a:endParaRPr sz="5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2777789"/>
            <a:ext cx="7625715" cy="751268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05"/>
              </a:spcBef>
            </a:pPr>
            <a:r>
              <a:rPr dirty="0" sz="3950" spc="-135">
                <a:solidFill>
                  <a:srgbClr val="2D1300"/>
                </a:solidFill>
                <a:latin typeface="Verdana"/>
                <a:cs typeface="Verdana"/>
              </a:rPr>
              <a:t>Salm</a:t>
            </a:r>
            <a:r>
              <a:rPr dirty="0" sz="3950" spc="-12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2D1300"/>
                </a:solidFill>
                <a:latin typeface="Verdana"/>
                <a:cs typeface="Verdana"/>
              </a:rPr>
              <a:t>19:</a:t>
            </a:r>
            <a:r>
              <a:rPr dirty="0" sz="3950" spc="-434">
                <a:solidFill>
                  <a:srgbClr val="2D1300"/>
                </a:solidFill>
                <a:latin typeface="Verdana"/>
                <a:cs typeface="Verdana"/>
              </a:rPr>
              <a:t>7</a:t>
            </a:r>
            <a:r>
              <a:rPr dirty="0" sz="3950" spc="-480">
                <a:solidFill>
                  <a:srgbClr val="2D1300"/>
                </a:solidFill>
                <a:latin typeface="Verdana"/>
                <a:cs typeface="Verdana"/>
              </a:rPr>
              <a:t>-</a:t>
            </a:r>
            <a:r>
              <a:rPr dirty="0" sz="3950" spc="-600">
                <a:solidFill>
                  <a:srgbClr val="2D1300"/>
                </a:solidFill>
                <a:latin typeface="Verdana"/>
                <a:cs typeface="Verdana"/>
              </a:rPr>
              <a:t>8</a:t>
            </a:r>
            <a:r>
              <a:rPr dirty="0" sz="3950" spc="-425">
                <a:solidFill>
                  <a:srgbClr val="2D1300"/>
                </a:solidFill>
                <a:latin typeface="Verdana"/>
                <a:cs typeface="Verdana"/>
              </a:rPr>
              <a:t>;</a:t>
            </a:r>
            <a:r>
              <a:rPr dirty="0" sz="395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135">
                <a:solidFill>
                  <a:srgbClr val="2D1300"/>
                </a:solidFill>
                <a:latin typeface="Verdana"/>
                <a:cs typeface="Verdana"/>
              </a:rPr>
              <a:t>Salm</a:t>
            </a:r>
            <a:r>
              <a:rPr dirty="0" sz="3950" spc="-12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50">
                <a:solidFill>
                  <a:srgbClr val="2D1300"/>
                </a:solidFill>
                <a:latin typeface="Verdana"/>
                <a:cs typeface="Verdana"/>
              </a:rPr>
              <a:t>119</a:t>
            </a:r>
            <a:r>
              <a:rPr dirty="0" sz="3950" spc="-315">
                <a:solidFill>
                  <a:srgbClr val="2D1300"/>
                </a:solidFill>
                <a:latin typeface="Verdana"/>
                <a:cs typeface="Verdana"/>
              </a:rPr>
              <a:t>:</a:t>
            </a:r>
            <a:r>
              <a:rPr dirty="0" sz="3950" spc="-325">
                <a:solidFill>
                  <a:srgbClr val="2D1300"/>
                </a:solidFill>
                <a:latin typeface="Verdana"/>
                <a:cs typeface="Verdana"/>
              </a:rPr>
              <a:t>165</a:t>
            </a:r>
            <a:endParaRPr sz="3950">
              <a:latin typeface="Verdana"/>
              <a:cs typeface="Verdana"/>
            </a:endParaRPr>
          </a:p>
          <a:p>
            <a:pPr marL="12700" marR="83820">
              <a:lnSpc>
                <a:spcPct val="90200"/>
              </a:lnSpc>
              <a:spcBef>
                <a:spcPts val="3970"/>
              </a:spcBef>
            </a:pPr>
            <a:r>
              <a:rPr dirty="0" sz="3950" spc="22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95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145">
                <a:solidFill>
                  <a:srgbClr val="2D1300"/>
                </a:solidFill>
                <a:latin typeface="Verdana"/>
                <a:cs typeface="Verdana"/>
              </a:rPr>
              <a:t>le</a:t>
            </a:r>
            <a:r>
              <a:rPr dirty="0" sz="3950" spc="-90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245">
                <a:solidFill>
                  <a:srgbClr val="2D1300"/>
                </a:solidFill>
                <a:latin typeface="Verdana"/>
                <a:cs typeface="Verdana"/>
              </a:rPr>
              <a:t>SENHO</a:t>
            </a:r>
            <a:r>
              <a:rPr dirty="0" sz="3950" spc="-229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é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25">
                <a:solidFill>
                  <a:srgbClr val="2D1300"/>
                </a:solidFill>
                <a:latin typeface="Verdana"/>
                <a:cs typeface="Verdana"/>
              </a:rPr>
              <a:t>perfeit</a:t>
            </a:r>
            <a:r>
              <a:rPr dirty="0" sz="3950" spc="-2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170">
                <a:solidFill>
                  <a:srgbClr val="2D1300"/>
                </a:solidFill>
                <a:latin typeface="Verdana"/>
                <a:cs typeface="Verdana"/>
              </a:rPr>
              <a:t>e </a:t>
            </a:r>
            <a:r>
              <a:rPr dirty="0" sz="395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120">
                <a:solidFill>
                  <a:srgbClr val="2D1300"/>
                </a:solidFill>
                <a:latin typeface="Verdana"/>
                <a:cs typeface="Verdana"/>
              </a:rPr>
              <a:t>restaura</a:t>
            </a:r>
            <a:r>
              <a:rPr dirty="0" sz="395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33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30">
                <a:solidFill>
                  <a:srgbClr val="2D1300"/>
                </a:solidFill>
                <a:latin typeface="Verdana"/>
                <a:cs typeface="Verdana"/>
              </a:rPr>
              <a:t>al</a:t>
            </a:r>
            <a:r>
              <a:rPr dirty="0" sz="3950" spc="-6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3950" spc="-21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950" spc="-160">
                <a:solidFill>
                  <a:srgbClr val="2D1300"/>
                </a:solidFill>
                <a:latin typeface="Verdana"/>
                <a:cs typeface="Verdana"/>
              </a:rPr>
              <a:t>;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19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70">
                <a:solidFill>
                  <a:srgbClr val="2D1300"/>
                </a:solidFill>
                <a:latin typeface="Verdana"/>
                <a:cs typeface="Verdana"/>
              </a:rPr>
              <a:t>testemunho </a:t>
            </a:r>
            <a:r>
              <a:rPr dirty="0" sz="3950" spc="-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58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950" spc="-5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950" spc="-80">
                <a:solidFill>
                  <a:srgbClr val="2D1300"/>
                </a:solidFill>
                <a:latin typeface="Verdana"/>
                <a:cs typeface="Verdana"/>
              </a:rPr>
              <a:t>NHOR</a:t>
            </a:r>
            <a:r>
              <a:rPr dirty="0" sz="395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é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130">
                <a:solidFill>
                  <a:srgbClr val="2D1300"/>
                </a:solidFill>
                <a:latin typeface="Verdana"/>
                <a:cs typeface="Verdana"/>
              </a:rPr>
              <a:t>fiel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40">
                <a:solidFill>
                  <a:srgbClr val="2D1300"/>
                </a:solidFill>
                <a:latin typeface="Verdana"/>
                <a:cs typeface="Verdana"/>
              </a:rPr>
              <a:t>dá </a:t>
            </a:r>
            <a:r>
              <a:rPr dirty="0" sz="395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0">
                <a:solidFill>
                  <a:srgbClr val="2D1300"/>
                </a:solidFill>
                <a:latin typeface="Verdana"/>
                <a:cs typeface="Verdana"/>
              </a:rPr>
              <a:t>sabedori</a:t>
            </a:r>
            <a:r>
              <a:rPr dirty="0" sz="3950" spc="3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5">
                <a:solidFill>
                  <a:srgbClr val="2D1300"/>
                </a:solidFill>
                <a:latin typeface="Verdana"/>
                <a:cs typeface="Verdana"/>
              </a:rPr>
              <a:t>ao</a:t>
            </a:r>
            <a:r>
              <a:rPr dirty="0" sz="395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95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155">
                <a:solidFill>
                  <a:srgbClr val="2D1300"/>
                </a:solidFill>
                <a:latin typeface="Verdana"/>
                <a:cs typeface="Verdana"/>
              </a:rPr>
              <a:t>símplices</a:t>
            </a:r>
            <a:r>
              <a:rPr dirty="0" sz="3950" spc="-110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90">
                <a:solidFill>
                  <a:srgbClr val="2D1300"/>
                </a:solidFill>
                <a:latin typeface="Verdana"/>
                <a:cs typeface="Verdana"/>
              </a:rPr>
              <a:t>Os </a:t>
            </a:r>
            <a:r>
              <a:rPr dirty="0" sz="3950" spc="-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25">
                <a:solidFill>
                  <a:srgbClr val="2D1300"/>
                </a:solidFill>
                <a:latin typeface="Verdana"/>
                <a:cs typeface="Verdana"/>
              </a:rPr>
              <a:t>preceito</a:t>
            </a:r>
            <a:r>
              <a:rPr dirty="0" sz="3950" spc="-2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2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950" spc="22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350">
                <a:solidFill>
                  <a:srgbClr val="2D1300"/>
                </a:solidFill>
                <a:latin typeface="Verdana"/>
                <a:cs typeface="Verdana"/>
              </a:rPr>
              <a:t>SEN</a:t>
            </a:r>
            <a:r>
              <a:rPr dirty="0" sz="3950" spc="-390">
                <a:solidFill>
                  <a:srgbClr val="2D1300"/>
                </a:solidFill>
                <a:latin typeface="Verdana"/>
                <a:cs typeface="Verdana"/>
              </a:rPr>
              <a:t>H</a:t>
            </a:r>
            <a:r>
              <a:rPr dirty="0" sz="3950" spc="-1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-1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5">
                <a:solidFill>
                  <a:srgbClr val="2D1300"/>
                </a:solidFill>
                <a:latin typeface="Verdana"/>
                <a:cs typeface="Verdana"/>
              </a:rPr>
              <a:t>sã</a:t>
            </a:r>
            <a:r>
              <a:rPr dirty="0" sz="395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515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950" spc="-75">
                <a:solidFill>
                  <a:srgbClr val="2D1300"/>
                </a:solidFill>
                <a:latin typeface="Verdana"/>
                <a:cs typeface="Verdana"/>
              </a:rPr>
              <a:t>etos </a:t>
            </a:r>
            <a:r>
              <a:rPr dirty="0" sz="3950" spc="-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950" spc="15">
                <a:solidFill>
                  <a:srgbClr val="2D1300"/>
                </a:solidFill>
                <a:latin typeface="Verdana"/>
                <a:cs typeface="Verdana"/>
              </a:rPr>
              <a:t>alegram</a:t>
            </a:r>
            <a:r>
              <a:rPr dirty="0" sz="3950" spc="1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950" spc="19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950" spc="105">
                <a:solidFill>
                  <a:srgbClr val="2D1300"/>
                </a:solidFill>
                <a:latin typeface="Verdana"/>
                <a:cs typeface="Verdana"/>
              </a:rPr>
              <a:t>coração;</a:t>
            </a:r>
            <a:r>
              <a:rPr dirty="0" sz="3950" spc="10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950" spc="190">
                <a:solidFill>
                  <a:srgbClr val="2D1300"/>
                </a:solidFill>
                <a:latin typeface="Verdana"/>
                <a:cs typeface="Verdana"/>
              </a:rPr>
              <a:t>o </a:t>
            </a:r>
            <a:r>
              <a:rPr dirty="0" sz="3950" spc="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950" spc="65">
                <a:solidFill>
                  <a:srgbClr val="2D1300"/>
                </a:solidFill>
                <a:latin typeface="Verdana"/>
                <a:cs typeface="Verdana"/>
              </a:rPr>
              <a:t>mandamento</a:t>
            </a:r>
            <a:r>
              <a:rPr dirty="0" sz="3950" spc="8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58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950" spc="-5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950" spc="-80">
                <a:solidFill>
                  <a:srgbClr val="2D1300"/>
                </a:solidFill>
                <a:latin typeface="Verdana"/>
                <a:cs typeface="Verdana"/>
              </a:rPr>
              <a:t>NHOR</a:t>
            </a:r>
            <a:r>
              <a:rPr dirty="0" sz="395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170">
                <a:solidFill>
                  <a:srgbClr val="2D1300"/>
                </a:solidFill>
                <a:latin typeface="Verdana"/>
                <a:cs typeface="Verdana"/>
              </a:rPr>
              <a:t>é </a:t>
            </a:r>
            <a:r>
              <a:rPr dirty="0" sz="395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5">
                <a:solidFill>
                  <a:srgbClr val="2D1300"/>
                </a:solidFill>
                <a:latin typeface="Verdana"/>
                <a:cs typeface="Verdana"/>
              </a:rPr>
              <a:t>pur</a:t>
            </a:r>
            <a:r>
              <a:rPr dirty="0" sz="3950" spc="-4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155">
                <a:solidFill>
                  <a:srgbClr val="2D1300"/>
                </a:solidFill>
                <a:latin typeface="Verdana"/>
                <a:cs typeface="Verdana"/>
              </a:rPr>
              <a:t>ilu</a:t>
            </a:r>
            <a:r>
              <a:rPr dirty="0" sz="3950" spc="-380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3950" spc="-20">
                <a:solidFill>
                  <a:srgbClr val="2D1300"/>
                </a:solidFill>
                <a:latin typeface="Verdana"/>
                <a:cs typeface="Verdana"/>
              </a:rPr>
              <a:t>in</a:t>
            </a:r>
            <a:r>
              <a:rPr dirty="0" sz="3950" spc="-2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16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395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145">
                <a:solidFill>
                  <a:srgbClr val="2D1300"/>
                </a:solidFill>
                <a:latin typeface="Verdana"/>
                <a:cs typeface="Verdana"/>
              </a:rPr>
              <a:t>olhos.</a:t>
            </a:r>
            <a:endParaRPr sz="3950">
              <a:latin typeface="Verdana"/>
              <a:cs typeface="Verdana"/>
            </a:endParaRPr>
          </a:p>
          <a:p>
            <a:pPr marL="12700" marR="5080">
              <a:lnSpc>
                <a:spcPts val="4280"/>
              </a:lnSpc>
              <a:spcBef>
                <a:spcPts val="3275"/>
              </a:spcBef>
            </a:pPr>
            <a:r>
              <a:rPr dirty="0" sz="3950" spc="95">
                <a:solidFill>
                  <a:srgbClr val="2D1300"/>
                </a:solidFill>
                <a:latin typeface="Verdana"/>
                <a:cs typeface="Verdana"/>
              </a:rPr>
              <a:t>Grand</a:t>
            </a:r>
            <a:r>
              <a:rPr dirty="0" sz="3950" spc="10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8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3950" spc="26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950" spc="-395">
                <a:solidFill>
                  <a:srgbClr val="2D1300"/>
                </a:solidFill>
                <a:latin typeface="Verdana"/>
                <a:cs typeface="Verdana"/>
              </a:rPr>
              <a:t>z</a:t>
            </a:r>
            <a:r>
              <a:rPr dirty="0" sz="395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5">
                <a:solidFill>
                  <a:srgbClr val="2D1300"/>
                </a:solidFill>
                <a:latin typeface="Verdana"/>
                <a:cs typeface="Verdana"/>
              </a:rPr>
              <a:t>têm</a:t>
            </a:r>
            <a:r>
              <a:rPr dirty="0" sz="395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16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395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114">
                <a:solidFill>
                  <a:srgbClr val="2D1300"/>
                </a:solidFill>
                <a:latin typeface="Verdana"/>
                <a:cs typeface="Verdana"/>
              </a:rPr>
              <a:t>qu</a:t>
            </a:r>
            <a:r>
              <a:rPr dirty="0" sz="3950" spc="114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95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7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950" spc="10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3950" spc="75">
                <a:solidFill>
                  <a:srgbClr val="2D1300"/>
                </a:solidFill>
                <a:latin typeface="Verdana"/>
                <a:cs typeface="Verdana"/>
              </a:rPr>
              <a:t>am </a:t>
            </a:r>
            <a:r>
              <a:rPr dirty="0" sz="3950" spc="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33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5">
                <a:solidFill>
                  <a:srgbClr val="2D1300"/>
                </a:solidFill>
                <a:latin typeface="Verdana"/>
                <a:cs typeface="Verdana"/>
              </a:rPr>
              <a:t>tua</a:t>
            </a:r>
            <a:r>
              <a:rPr dirty="0" sz="395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260">
                <a:solidFill>
                  <a:srgbClr val="2D1300"/>
                </a:solidFill>
                <a:latin typeface="Verdana"/>
                <a:cs typeface="Verdana"/>
              </a:rPr>
              <a:t>lei</a:t>
            </a:r>
            <a:r>
              <a:rPr dirty="0" sz="3950" spc="-305">
                <a:solidFill>
                  <a:srgbClr val="2D1300"/>
                </a:solidFill>
                <a:latin typeface="Verdana"/>
                <a:cs typeface="Verdana"/>
              </a:rPr>
              <a:t>;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90">
                <a:solidFill>
                  <a:srgbClr val="2D1300"/>
                </a:solidFill>
                <a:latin typeface="Verdana"/>
                <a:cs typeface="Verdana"/>
              </a:rPr>
              <a:t>par</a:t>
            </a:r>
            <a:r>
              <a:rPr dirty="0" sz="3950" spc="10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95">
                <a:solidFill>
                  <a:srgbClr val="2D1300"/>
                </a:solidFill>
                <a:latin typeface="Verdana"/>
                <a:cs typeface="Verdana"/>
              </a:rPr>
              <a:t>eles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145">
                <a:solidFill>
                  <a:srgbClr val="2D1300"/>
                </a:solidFill>
                <a:latin typeface="Verdana"/>
                <a:cs typeface="Verdana"/>
              </a:rPr>
              <a:t>não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100">
                <a:solidFill>
                  <a:srgbClr val="2D1300"/>
                </a:solidFill>
                <a:latin typeface="Verdana"/>
                <a:cs typeface="Verdana"/>
              </a:rPr>
              <a:t>há </a:t>
            </a:r>
            <a:r>
              <a:rPr dirty="0" sz="3950" spc="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35">
                <a:solidFill>
                  <a:srgbClr val="2D1300"/>
                </a:solidFill>
                <a:latin typeface="Verdana"/>
                <a:cs typeface="Verdana"/>
              </a:rPr>
              <a:t>tropeço.</a:t>
            </a:r>
            <a:endParaRPr sz="3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671434" cy="2181860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-60"/>
              <a:t>QUA</a:t>
            </a:r>
            <a:r>
              <a:rPr dirty="0" sz="5450" spc="-40"/>
              <a:t>L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290"/>
              <a:t>DEV</a:t>
            </a:r>
            <a:r>
              <a:rPr dirty="0" sz="5450" spc="-260"/>
              <a:t>E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670"/>
              <a:t>SE</a:t>
            </a:r>
            <a:r>
              <a:rPr dirty="0" sz="5450" spc="-705"/>
              <a:t>R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250"/>
              <a:t>NOSSA </a:t>
            </a:r>
            <a:r>
              <a:rPr dirty="0" sz="5450" spc="-95">
                <a:latin typeface="Times New Roman"/>
                <a:cs typeface="Times New Roman"/>
              </a:rPr>
              <a:t> </a:t>
            </a:r>
            <a:r>
              <a:rPr dirty="0" sz="5450" spc="-565"/>
              <a:t>ATITUDE</a:t>
            </a:r>
            <a:r>
              <a:rPr dirty="0" sz="5450" spc="145">
                <a:latin typeface="Times New Roman"/>
                <a:cs typeface="Times New Roman"/>
              </a:rPr>
              <a:t> </a:t>
            </a:r>
            <a:r>
              <a:rPr dirty="0" sz="5450" spc="-430"/>
              <a:t>DIANT</a:t>
            </a:r>
            <a:r>
              <a:rPr dirty="0" sz="5450" spc="-415"/>
              <a:t>E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70"/>
              <a:t>D</a:t>
            </a:r>
            <a:r>
              <a:rPr dirty="0" sz="5450" spc="70"/>
              <a:t>A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645"/>
              <a:t>LEI </a:t>
            </a:r>
            <a:r>
              <a:rPr dirty="0" sz="5450" spc="-330">
                <a:latin typeface="Times New Roman"/>
                <a:cs typeface="Times New Roman"/>
              </a:rPr>
              <a:t> </a:t>
            </a:r>
            <a:r>
              <a:rPr dirty="0" sz="5450" spc="-380"/>
              <a:t>D</a:t>
            </a:r>
            <a:r>
              <a:rPr dirty="0" sz="5450" spc="-310"/>
              <a:t>E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385"/>
              <a:t>DEUS?</a:t>
            </a:r>
            <a:endParaRPr sz="54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6834" y="2542283"/>
            <a:ext cx="7866380" cy="76892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900"/>
              </a:lnSpc>
              <a:spcBef>
                <a:spcPts val="130"/>
              </a:spcBef>
            </a:pPr>
            <a:r>
              <a:rPr dirty="0" sz="3600" spc="-110">
                <a:solidFill>
                  <a:srgbClr val="031728"/>
                </a:solidFill>
                <a:latin typeface="Verdana"/>
                <a:cs typeface="Verdana"/>
              </a:rPr>
              <a:t>Salm</a:t>
            </a:r>
            <a:r>
              <a:rPr dirty="0" sz="3600" spc="-10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6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380">
                <a:solidFill>
                  <a:srgbClr val="031728"/>
                </a:solidFill>
                <a:latin typeface="Verdana"/>
                <a:cs typeface="Verdana"/>
              </a:rPr>
              <a:t>1:</a:t>
            </a:r>
            <a:r>
              <a:rPr dirty="0" sz="3600" spc="-450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3600" spc="-430">
                <a:solidFill>
                  <a:srgbClr val="031728"/>
                </a:solidFill>
                <a:latin typeface="Verdana"/>
                <a:cs typeface="Verdana"/>
              </a:rPr>
              <a:t>-</a:t>
            </a:r>
            <a:r>
              <a:rPr dirty="0" sz="3600" spc="-535">
                <a:solidFill>
                  <a:srgbClr val="031728"/>
                </a:solidFill>
                <a:latin typeface="Verdana"/>
                <a:cs typeface="Verdana"/>
              </a:rPr>
              <a:t>2</a:t>
            </a:r>
            <a:r>
              <a:rPr dirty="0" sz="3600" spc="-380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36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280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360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130">
                <a:solidFill>
                  <a:srgbClr val="031728"/>
                </a:solidFill>
                <a:latin typeface="Verdana"/>
                <a:cs typeface="Verdana"/>
              </a:rPr>
              <a:t>J</a:t>
            </a:r>
            <a:r>
              <a:rPr dirty="0" sz="3600" spc="15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600" spc="245">
                <a:solidFill>
                  <a:srgbClr val="031728"/>
                </a:solidFill>
                <a:latin typeface="Verdana"/>
                <a:cs typeface="Verdana"/>
              </a:rPr>
              <a:t>ã</a:t>
            </a:r>
            <a:r>
              <a:rPr dirty="0" sz="3600" spc="254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6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459">
                <a:solidFill>
                  <a:srgbClr val="031728"/>
                </a:solidFill>
                <a:latin typeface="Verdana"/>
                <a:cs typeface="Verdana"/>
              </a:rPr>
              <a:t>5:3;</a:t>
            </a:r>
            <a:endParaRPr sz="3600">
              <a:latin typeface="Verdana"/>
              <a:cs typeface="Verdana"/>
            </a:endParaRPr>
          </a:p>
          <a:p>
            <a:pPr marL="190500">
              <a:lnSpc>
                <a:spcPts val="3900"/>
              </a:lnSpc>
            </a:pPr>
            <a:r>
              <a:rPr dirty="0" sz="3600" spc="-114">
                <a:solidFill>
                  <a:srgbClr val="031728"/>
                </a:solidFill>
                <a:latin typeface="Verdana"/>
                <a:cs typeface="Verdana"/>
              </a:rPr>
              <a:t>Eclesias</a:t>
            </a:r>
            <a:r>
              <a:rPr dirty="0" sz="3600" spc="-105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3600" spc="-130">
                <a:solidFill>
                  <a:srgbClr val="031728"/>
                </a:solidFill>
                <a:latin typeface="Verdana"/>
                <a:cs typeface="Verdana"/>
              </a:rPr>
              <a:t>es</a:t>
            </a:r>
            <a:r>
              <a:rPr dirty="0" sz="360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285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3600" spc="-295">
                <a:solidFill>
                  <a:srgbClr val="031728"/>
                </a:solidFill>
                <a:latin typeface="Verdana"/>
                <a:cs typeface="Verdana"/>
              </a:rPr>
              <a:t>2</a:t>
            </a:r>
            <a:r>
              <a:rPr dirty="0" sz="3600" spc="-375">
                <a:solidFill>
                  <a:srgbClr val="031728"/>
                </a:solidFill>
                <a:latin typeface="Verdana"/>
                <a:cs typeface="Verdana"/>
              </a:rPr>
              <a:t>:1</a:t>
            </a:r>
            <a:r>
              <a:rPr dirty="0" sz="3600" spc="-445">
                <a:solidFill>
                  <a:srgbClr val="031728"/>
                </a:solidFill>
                <a:latin typeface="Verdana"/>
                <a:cs typeface="Verdana"/>
              </a:rPr>
              <a:t>3</a:t>
            </a:r>
            <a:r>
              <a:rPr dirty="0" sz="3600" spc="-430">
                <a:solidFill>
                  <a:srgbClr val="031728"/>
                </a:solidFill>
                <a:latin typeface="Verdana"/>
                <a:cs typeface="Verdana"/>
              </a:rPr>
              <a:t>-</a:t>
            </a:r>
            <a:r>
              <a:rPr dirty="0" sz="3600" spc="-295">
                <a:solidFill>
                  <a:srgbClr val="031728"/>
                </a:solidFill>
                <a:latin typeface="Verdana"/>
                <a:cs typeface="Verdana"/>
              </a:rPr>
              <a:t>14.</a:t>
            </a:r>
            <a:endParaRPr sz="3600">
              <a:latin typeface="Verdana"/>
              <a:cs typeface="Verdana"/>
            </a:endParaRPr>
          </a:p>
          <a:p>
            <a:pPr marL="12700" marR="62230">
              <a:lnSpc>
                <a:spcPct val="80300"/>
              </a:lnSpc>
              <a:spcBef>
                <a:spcPts val="2745"/>
              </a:spcBef>
            </a:pP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Bem-aventurado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-2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0">
                <a:solidFill>
                  <a:srgbClr val="031728"/>
                </a:solidFill>
                <a:latin typeface="Verdana"/>
                <a:cs typeface="Verdana"/>
              </a:rPr>
              <a:t>homem</a:t>
            </a:r>
            <a:r>
              <a:rPr dirty="0" sz="3450" spc="-2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3450" spc="-2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20">
                <a:solidFill>
                  <a:srgbClr val="031728"/>
                </a:solidFill>
                <a:latin typeface="Verdana"/>
                <a:cs typeface="Verdana"/>
              </a:rPr>
              <a:t>não </a:t>
            </a:r>
            <a:r>
              <a:rPr dirty="0" sz="3450" spc="-1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and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0">
                <a:solidFill>
                  <a:srgbClr val="031728"/>
                </a:solidFill>
                <a:latin typeface="Verdana"/>
                <a:cs typeface="Verdana"/>
              </a:rPr>
              <a:t>no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conselho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do</a:t>
            </a:r>
            <a:r>
              <a:rPr dirty="0" sz="3450" spc="-2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55">
                <a:solidFill>
                  <a:srgbClr val="031728"/>
                </a:solidFill>
                <a:latin typeface="Verdana"/>
                <a:cs typeface="Verdana"/>
              </a:rPr>
              <a:t>ímpios</a:t>
            </a:r>
            <a:r>
              <a:rPr dirty="0" sz="3450" spc="-10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4">
                <a:solidFill>
                  <a:srgbClr val="031728"/>
                </a:solidFill>
                <a:latin typeface="Verdana"/>
                <a:cs typeface="Verdana"/>
              </a:rPr>
              <a:t>não </a:t>
            </a:r>
            <a:r>
              <a:rPr dirty="0" sz="345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0">
                <a:solidFill>
                  <a:srgbClr val="031728"/>
                </a:solidFill>
                <a:latin typeface="Verdana"/>
                <a:cs typeface="Verdana"/>
              </a:rPr>
              <a:t>deté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cami</a:t>
            </a:r>
            <a:r>
              <a:rPr dirty="0" sz="3450" spc="4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50">
                <a:solidFill>
                  <a:srgbClr val="031728"/>
                </a:solidFill>
                <a:latin typeface="Verdana"/>
                <a:cs typeface="Verdana"/>
              </a:rPr>
              <a:t>ho</a:t>
            </a:r>
            <a:r>
              <a:rPr dirty="0" sz="34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dos </a:t>
            </a:r>
            <a:r>
              <a:rPr dirty="0" sz="3450" spc="-1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60">
                <a:solidFill>
                  <a:srgbClr val="031728"/>
                </a:solidFill>
                <a:latin typeface="Verdana"/>
                <a:cs typeface="Verdana"/>
              </a:rPr>
              <a:t>pecado</a:t>
            </a:r>
            <a:r>
              <a:rPr dirty="0" sz="3450" spc="10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-185">
                <a:solidFill>
                  <a:srgbClr val="031728"/>
                </a:solidFill>
                <a:latin typeface="Verdana"/>
                <a:cs typeface="Verdana"/>
              </a:rPr>
              <a:t>es,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nem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45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60">
                <a:solidFill>
                  <a:srgbClr val="031728"/>
                </a:solidFill>
                <a:latin typeface="Verdana"/>
                <a:cs typeface="Verdana"/>
              </a:rPr>
              <a:t>assent</a:t>
            </a:r>
            <a:r>
              <a:rPr dirty="0" sz="3450" spc="-6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0">
                <a:solidFill>
                  <a:srgbClr val="031728"/>
                </a:solidFill>
                <a:latin typeface="Verdana"/>
                <a:cs typeface="Verdana"/>
              </a:rPr>
              <a:t>na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5">
                <a:solidFill>
                  <a:srgbClr val="031728"/>
                </a:solidFill>
                <a:latin typeface="Verdana"/>
                <a:cs typeface="Verdana"/>
              </a:rPr>
              <a:t>roda </a:t>
            </a:r>
            <a:r>
              <a:rPr dirty="0" sz="3450" spc="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do</a:t>
            </a:r>
            <a:r>
              <a:rPr dirty="0" sz="3450" spc="-2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scar</a:t>
            </a:r>
            <a:r>
              <a:rPr dirty="0" sz="3450" spc="-7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270">
                <a:solidFill>
                  <a:srgbClr val="031728"/>
                </a:solidFill>
                <a:latin typeface="Verdana"/>
                <a:cs typeface="Verdana"/>
              </a:rPr>
              <a:t>ec</a:t>
            </a:r>
            <a:r>
              <a:rPr dirty="0" sz="3450" spc="27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110">
                <a:solidFill>
                  <a:srgbClr val="031728"/>
                </a:solidFill>
                <a:latin typeface="Verdana"/>
                <a:cs typeface="Verdana"/>
              </a:rPr>
              <a:t>dores</a:t>
            </a:r>
            <a:r>
              <a:rPr dirty="0" sz="3450" spc="-70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30">
                <a:solidFill>
                  <a:srgbClr val="031728"/>
                </a:solidFill>
                <a:latin typeface="Verdana"/>
                <a:cs typeface="Verdana"/>
              </a:rPr>
              <a:t>Ant</a:t>
            </a:r>
            <a:r>
              <a:rPr dirty="0" sz="3450" spc="2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45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-31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10">
                <a:solidFill>
                  <a:srgbClr val="031728"/>
                </a:solidFill>
                <a:latin typeface="Verdana"/>
                <a:cs typeface="Verdana"/>
              </a:rPr>
              <a:t>seu </a:t>
            </a:r>
            <a:r>
              <a:rPr dirty="0" sz="3450" spc="-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031728"/>
                </a:solidFill>
                <a:latin typeface="Verdana"/>
                <a:cs typeface="Verdana"/>
              </a:rPr>
              <a:t>praze</a:t>
            </a:r>
            <a:r>
              <a:rPr dirty="0" sz="3450" spc="-7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110">
                <a:solidFill>
                  <a:srgbClr val="031728"/>
                </a:solidFill>
                <a:latin typeface="Verdana"/>
                <a:cs typeface="Verdana"/>
              </a:rPr>
              <a:t>st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á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0">
                <a:solidFill>
                  <a:srgbClr val="031728"/>
                </a:solidFill>
                <a:latin typeface="Verdana"/>
                <a:cs typeface="Verdana"/>
              </a:rPr>
              <a:t>na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le</a:t>
            </a:r>
            <a:r>
              <a:rPr dirty="0" sz="3450" spc="-7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40">
                <a:solidFill>
                  <a:srgbClr val="031728"/>
                </a:solidFill>
                <a:latin typeface="Verdana"/>
                <a:cs typeface="Verdana"/>
              </a:rPr>
              <a:t>SENHOR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na </a:t>
            </a:r>
            <a:r>
              <a:rPr dirty="0" sz="345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su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l</a:t>
            </a:r>
            <a:r>
              <a:rPr dirty="0" sz="3450" spc="-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10">
                <a:solidFill>
                  <a:srgbClr val="031728"/>
                </a:solidFill>
                <a:latin typeface="Verdana"/>
                <a:cs typeface="Verdana"/>
              </a:rPr>
              <a:t>dit</a:t>
            </a:r>
            <a:r>
              <a:rPr dirty="0" sz="3450" spc="2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1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70">
                <a:solidFill>
                  <a:srgbClr val="031728"/>
                </a:solidFill>
                <a:latin typeface="Verdana"/>
                <a:cs typeface="Verdana"/>
              </a:rPr>
              <a:t>di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1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0">
                <a:solidFill>
                  <a:srgbClr val="031728"/>
                </a:solidFill>
                <a:latin typeface="Verdana"/>
                <a:cs typeface="Verdana"/>
              </a:rPr>
              <a:t>noit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300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endParaRPr sz="3450">
              <a:latin typeface="Verdana"/>
              <a:cs typeface="Verdana"/>
            </a:endParaRPr>
          </a:p>
          <a:p>
            <a:pPr marL="12700" marR="5080">
              <a:lnSpc>
                <a:spcPct val="80300"/>
              </a:lnSpc>
              <a:spcBef>
                <a:spcPts val="3219"/>
              </a:spcBef>
            </a:pPr>
            <a:r>
              <a:rPr dirty="0" sz="3450" spc="5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4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30">
                <a:solidFill>
                  <a:srgbClr val="031728"/>
                </a:solidFill>
                <a:latin typeface="Verdana"/>
                <a:cs typeface="Verdana"/>
              </a:rPr>
              <a:t>tudo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tem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0">
                <a:solidFill>
                  <a:srgbClr val="031728"/>
                </a:solidFill>
                <a:latin typeface="Verdana"/>
                <a:cs typeface="Verdana"/>
              </a:rPr>
              <a:t>ouvido,</a:t>
            </a:r>
            <a:r>
              <a:rPr dirty="0" sz="3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29">
                <a:solidFill>
                  <a:srgbClr val="031728"/>
                </a:solidFill>
                <a:latin typeface="Verdana"/>
                <a:cs typeface="Verdana"/>
              </a:rPr>
              <a:t>a </a:t>
            </a:r>
            <a:r>
              <a:rPr dirty="0" sz="3450" spc="1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031728"/>
                </a:solidFill>
                <a:latin typeface="Verdana"/>
                <a:cs typeface="Verdana"/>
              </a:rPr>
              <a:t>sum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é</a:t>
            </a:r>
            <a:r>
              <a:rPr dirty="0" sz="3450" spc="-610">
                <a:solidFill>
                  <a:srgbClr val="031728"/>
                </a:solidFill>
                <a:latin typeface="Verdana"/>
                <a:cs typeface="Verdana"/>
              </a:rPr>
              <a:t>: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031728"/>
                </a:solidFill>
                <a:latin typeface="Verdana"/>
                <a:cs typeface="Verdana"/>
              </a:rPr>
              <a:t>Teme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Deu</a:t>
            </a:r>
            <a:r>
              <a:rPr dirty="0" sz="3450" spc="-9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gua</a:t>
            </a:r>
            <a:r>
              <a:rPr dirty="0" sz="3450" spc="-2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254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5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os </a:t>
            </a:r>
            <a:r>
              <a:rPr dirty="0" sz="3450" spc="-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10">
                <a:solidFill>
                  <a:srgbClr val="031728"/>
                </a:solidFill>
                <a:latin typeface="Verdana"/>
                <a:cs typeface="Verdana"/>
              </a:rPr>
              <a:t>seu</a:t>
            </a:r>
            <a:r>
              <a:rPr dirty="0" sz="3450" spc="-18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mandam</a:t>
            </a:r>
            <a:r>
              <a:rPr dirty="0" sz="3450" spc="7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29">
                <a:solidFill>
                  <a:srgbClr val="031728"/>
                </a:solidFill>
                <a:latin typeface="Verdana"/>
                <a:cs typeface="Verdana"/>
              </a:rPr>
              <a:t>ntos;</a:t>
            </a:r>
            <a:r>
              <a:rPr dirty="0" sz="345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porqu</a:t>
            </a:r>
            <a:r>
              <a:rPr dirty="0" sz="3450" spc="4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65">
                <a:solidFill>
                  <a:srgbClr val="031728"/>
                </a:solidFill>
                <a:latin typeface="Verdana"/>
                <a:cs typeface="Verdana"/>
              </a:rPr>
              <a:t>ist</a:t>
            </a:r>
            <a:r>
              <a:rPr dirty="0" sz="3450" spc="-24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é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35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3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deve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0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todo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0">
                <a:solidFill>
                  <a:srgbClr val="031728"/>
                </a:solidFill>
                <a:latin typeface="Verdana"/>
                <a:cs typeface="Verdana"/>
              </a:rPr>
              <a:t>h</a:t>
            </a:r>
            <a:r>
              <a:rPr dirty="0" sz="3450" spc="90">
                <a:solidFill>
                  <a:srgbClr val="031728"/>
                </a:solidFill>
                <a:latin typeface="Verdana"/>
                <a:cs typeface="Verdana"/>
              </a:rPr>
              <a:t>om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04">
                <a:solidFill>
                  <a:srgbClr val="031728"/>
                </a:solidFill>
                <a:latin typeface="Verdana"/>
                <a:cs typeface="Verdana"/>
              </a:rPr>
              <a:t>m.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Porque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-105">
                <a:solidFill>
                  <a:srgbClr val="031728"/>
                </a:solidFill>
                <a:latin typeface="Verdana"/>
                <a:cs typeface="Verdana"/>
              </a:rPr>
              <a:t>eus </a:t>
            </a:r>
            <a:r>
              <a:rPr dirty="0" sz="3450" spc="-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0">
                <a:solidFill>
                  <a:srgbClr val="031728"/>
                </a:solidFill>
                <a:latin typeface="Verdana"/>
                <a:cs typeface="Verdana"/>
              </a:rPr>
              <a:t>há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1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0">
                <a:solidFill>
                  <a:srgbClr val="031728"/>
                </a:solidFill>
                <a:latin typeface="Verdana"/>
                <a:cs typeface="Verdana"/>
              </a:rPr>
              <a:t>traz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434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90">
                <a:solidFill>
                  <a:srgbClr val="031728"/>
                </a:solidFill>
                <a:latin typeface="Verdana"/>
                <a:cs typeface="Verdana"/>
              </a:rPr>
              <a:t>juíz</a:t>
            </a:r>
            <a:r>
              <a:rPr dirty="0" sz="3450" spc="-25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20">
                <a:solidFill>
                  <a:srgbClr val="031728"/>
                </a:solidFill>
                <a:latin typeface="Verdana"/>
                <a:cs typeface="Verdana"/>
              </a:rPr>
              <a:t>tod</a:t>
            </a:r>
            <a:r>
              <a:rPr dirty="0" sz="3450" spc="12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4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7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4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obras, </a:t>
            </a:r>
            <a:r>
              <a:rPr dirty="0" sz="3450" spc="-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at</a:t>
            </a:r>
            <a:r>
              <a:rPr dirty="0" sz="3450" spc="110">
                <a:solidFill>
                  <a:srgbClr val="031728"/>
                </a:solidFill>
                <a:latin typeface="Verdana"/>
                <a:cs typeface="Verdana"/>
              </a:rPr>
              <a:t>é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7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stã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5">
                <a:solidFill>
                  <a:srgbClr val="031728"/>
                </a:solidFill>
                <a:latin typeface="Verdana"/>
                <a:cs typeface="Verdana"/>
              </a:rPr>
              <a:t>esco</a:t>
            </a:r>
            <a:r>
              <a:rPr dirty="0" sz="3450" spc="5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-55">
                <a:solidFill>
                  <a:srgbClr val="031728"/>
                </a:solidFill>
                <a:latin typeface="Verdana"/>
                <a:cs typeface="Verdana"/>
              </a:rPr>
              <a:t>didas</a:t>
            </a: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0">
                <a:solidFill>
                  <a:srgbClr val="031728"/>
                </a:solidFill>
                <a:latin typeface="Verdana"/>
                <a:cs typeface="Verdana"/>
              </a:rPr>
              <a:t>quer </a:t>
            </a:r>
            <a:r>
              <a:rPr dirty="0" sz="3450" spc="-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0">
                <a:solidFill>
                  <a:srgbClr val="031728"/>
                </a:solidFill>
                <a:latin typeface="Verdana"/>
                <a:cs typeface="Verdana"/>
              </a:rPr>
              <a:t>seja</a:t>
            </a:r>
            <a:r>
              <a:rPr dirty="0" sz="3450" spc="-18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boas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3450" spc="-2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0">
                <a:solidFill>
                  <a:srgbClr val="031728"/>
                </a:solidFill>
                <a:latin typeface="Verdana"/>
                <a:cs typeface="Verdana"/>
              </a:rPr>
              <a:t>seja</a:t>
            </a:r>
            <a:r>
              <a:rPr dirty="0" sz="3450" spc="-18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-160">
                <a:solidFill>
                  <a:srgbClr val="031728"/>
                </a:solidFill>
                <a:latin typeface="Verdana"/>
                <a:cs typeface="Verdana"/>
              </a:rPr>
              <a:t>ás.</a:t>
            </a:r>
            <a:endParaRPr sz="345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53981"/>
            <a:ext cx="7006590" cy="1985645"/>
          </a:xfrm>
          <a:prstGeom prst="rect"/>
        </p:spPr>
        <p:txBody>
          <a:bodyPr wrap="square" lIns="0" tIns="163830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290"/>
              </a:spcBef>
            </a:pPr>
            <a:r>
              <a:rPr dirty="0" spc="-35">
                <a:solidFill>
                  <a:srgbClr val="12392E"/>
                </a:solidFill>
              </a:rPr>
              <a:t>POR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165">
                <a:solidFill>
                  <a:srgbClr val="12392E"/>
                </a:solidFill>
              </a:rPr>
              <a:t>QU</a:t>
            </a:r>
            <a:r>
              <a:rPr dirty="0" spc="-135">
                <a:solidFill>
                  <a:srgbClr val="12392E"/>
                </a:solidFill>
              </a:rPr>
              <a:t>E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105">
                <a:solidFill>
                  <a:srgbClr val="12392E"/>
                </a:solidFill>
              </a:rPr>
              <a:t>RAZÃO</a:t>
            </a:r>
            <a:r>
              <a:rPr dirty="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290">
                <a:solidFill>
                  <a:srgbClr val="12392E"/>
                </a:solidFill>
              </a:rPr>
              <a:t>O </a:t>
            </a:r>
            <a:r>
              <a:rPr dirty="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114">
                <a:solidFill>
                  <a:srgbClr val="12392E"/>
                </a:solidFill>
              </a:rPr>
              <a:t>SÁBAD</a:t>
            </a:r>
            <a:r>
              <a:rPr dirty="0" spc="-120">
                <a:solidFill>
                  <a:srgbClr val="12392E"/>
                </a:solidFill>
              </a:rPr>
              <a:t>O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340">
                <a:solidFill>
                  <a:srgbClr val="12392E"/>
                </a:solidFill>
              </a:rPr>
              <a:t>FOI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50">
                <a:solidFill>
                  <a:srgbClr val="12392E"/>
                </a:solidFill>
              </a:rPr>
              <a:t>CRIADO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375">
                <a:solidFill>
                  <a:srgbClr val="12392E"/>
                </a:solidFill>
              </a:rPr>
              <a:t>E </a:t>
            </a:r>
            <a:r>
              <a:rPr dirty="0" spc="-1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25">
                <a:solidFill>
                  <a:srgbClr val="12392E"/>
                </a:solidFill>
              </a:rPr>
              <a:t>QUEM</a:t>
            </a:r>
            <a:r>
              <a:rPr dirty="0" spc="-380">
                <a:solidFill>
                  <a:srgbClr val="12392E"/>
                </a:solidFill>
              </a:rPr>
              <a:t> </a:t>
            </a:r>
            <a:r>
              <a:rPr dirty="0" spc="400">
                <a:solidFill>
                  <a:srgbClr val="12392E"/>
                </a:solidFill>
              </a:rPr>
              <a:t>O</a:t>
            </a:r>
            <a:r>
              <a:rPr dirty="0" spc="-380">
                <a:solidFill>
                  <a:srgbClr val="12392E"/>
                </a:solidFill>
              </a:rPr>
              <a:t> </a:t>
            </a:r>
            <a:r>
              <a:rPr dirty="0" spc="-105">
                <a:solidFill>
                  <a:srgbClr val="12392E"/>
                </a:solidFill>
              </a:rPr>
              <a:t>CRIOU?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66834" y="2330907"/>
            <a:ext cx="7939405" cy="876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900"/>
              </a:lnSpc>
              <a:spcBef>
                <a:spcPts val="130"/>
              </a:spcBef>
            </a:pPr>
            <a:r>
              <a:rPr dirty="0" sz="3600" spc="165">
                <a:solidFill>
                  <a:srgbClr val="12392E"/>
                </a:solidFill>
                <a:latin typeface="Verdana"/>
                <a:cs typeface="Verdana"/>
              </a:rPr>
              <a:t>Marc</a:t>
            </a:r>
            <a:r>
              <a:rPr dirty="0" sz="3600" spc="15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-47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00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600" spc="-375">
                <a:solidFill>
                  <a:srgbClr val="12392E"/>
                </a:solidFill>
                <a:latin typeface="Verdana"/>
                <a:cs typeface="Verdana"/>
              </a:rPr>
              <a:t>:2</a:t>
            </a:r>
            <a:r>
              <a:rPr dirty="0" sz="3600" spc="-445">
                <a:solidFill>
                  <a:srgbClr val="12392E"/>
                </a:solidFill>
                <a:latin typeface="Verdana"/>
                <a:cs typeface="Verdana"/>
              </a:rPr>
              <a:t>7</a:t>
            </a:r>
            <a:r>
              <a:rPr dirty="0" sz="3600" spc="-43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600" spc="-445">
                <a:solidFill>
                  <a:srgbClr val="12392E"/>
                </a:solidFill>
                <a:latin typeface="Verdana"/>
                <a:cs typeface="Verdana"/>
              </a:rPr>
              <a:t>28</a:t>
            </a:r>
            <a:r>
              <a:rPr dirty="0" sz="3600" spc="-31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6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25">
                <a:solidFill>
                  <a:srgbClr val="12392E"/>
                </a:solidFill>
                <a:latin typeface="Verdana"/>
                <a:cs typeface="Verdana"/>
              </a:rPr>
              <a:t>Êxod</a:t>
            </a:r>
            <a:r>
              <a:rPr dirty="0" sz="3600" spc="-2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70">
                <a:solidFill>
                  <a:srgbClr val="12392E"/>
                </a:solidFill>
                <a:latin typeface="Verdana"/>
                <a:cs typeface="Verdana"/>
              </a:rPr>
              <a:t>20:9</a:t>
            </a:r>
            <a:r>
              <a:rPr dirty="0" sz="3600" spc="-43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600" spc="-400">
                <a:solidFill>
                  <a:srgbClr val="12392E"/>
                </a:solidFill>
                <a:latin typeface="Verdana"/>
                <a:cs typeface="Verdana"/>
              </a:rPr>
              <a:t>11;</a:t>
            </a:r>
            <a:endParaRPr sz="3600">
              <a:latin typeface="Verdana"/>
              <a:cs typeface="Verdana"/>
            </a:endParaRPr>
          </a:p>
          <a:p>
            <a:pPr marL="190500">
              <a:lnSpc>
                <a:spcPts val="3900"/>
              </a:lnSpc>
            </a:pPr>
            <a:r>
              <a:rPr dirty="0" sz="3600" spc="-70">
                <a:solidFill>
                  <a:srgbClr val="12392E"/>
                </a:solidFill>
                <a:latin typeface="Verdana"/>
                <a:cs typeface="Verdana"/>
              </a:rPr>
              <a:t>Gênesi</a:t>
            </a:r>
            <a:r>
              <a:rPr dirty="0" sz="3600" spc="-6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80">
                <a:solidFill>
                  <a:srgbClr val="12392E"/>
                </a:solidFill>
                <a:latin typeface="Verdana"/>
                <a:cs typeface="Verdana"/>
              </a:rPr>
              <a:t>2:</a:t>
            </a:r>
            <a:r>
              <a:rPr dirty="0" sz="3600" spc="-445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600" spc="-43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600" spc="-280">
                <a:solidFill>
                  <a:srgbClr val="12392E"/>
                </a:solidFill>
                <a:latin typeface="Verdana"/>
                <a:cs typeface="Verdana"/>
              </a:rPr>
              <a:t>3</a:t>
            </a:r>
            <a:endParaRPr sz="3600">
              <a:latin typeface="Verdana"/>
              <a:cs typeface="Verdana"/>
            </a:endParaRPr>
          </a:p>
          <a:p>
            <a:pPr marL="12700" marR="135255">
              <a:lnSpc>
                <a:spcPts val="2610"/>
              </a:lnSpc>
              <a:spcBef>
                <a:spcPts val="2310"/>
              </a:spcBef>
            </a:pPr>
            <a:r>
              <a:rPr dirty="0" sz="2700" spc="-25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ac</a:t>
            </a:r>
            <a:r>
              <a:rPr dirty="0" sz="2700" spc="7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75">
                <a:solidFill>
                  <a:srgbClr val="12392E"/>
                </a:solidFill>
                <a:latin typeface="Verdana"/>
                <a:cs typeface="Verdana"/>
              </a:rPr>
              <a:t>esc</a:t>
            </a:r>
            <a:r>
              <a:rPr dirty="0" sz="270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120">
                <a:solidFill>
                  <a:srgbClr val="12392E"/>
                </a:solidFill>
                <a:latin typeface="Verdana"/>
                <a:cs typeface="Verdana"/>
              </a:rPr>
              <a:t>ntou:</a:t>
            </a:r>
            <a:r>
              <a:rPr dirty="0" sz="27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65">
                <a:solidFill>
                  <a:srgbClr val="12392E"/>
                </a:solidFill>
                <a:latin typeface="Verdana"/>
                <a:cs typeface="Verdana"/>
              </a:rPr>
              <a:t>sáb</a:t>
            </a:r>
            <a:r>
              <a:rPr dirty="0" sz="2700" spc="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6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12392E"/>
                </a:solidFill>
                <a:latin typeface="Verdana"/>
                <a:cs typeface="Verdana"/>
              </a:rPr>
              <a:t>foi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60">
                <a:solidFill>
                  <a:srgbClr val="12392E"/>
                </a:solidFill>
                <a:latin typeface="Verdana"/>
                <a:cs typeface="Verdana"/>
              </a:rPr>
              <a:t>tabel</a:t>
            </a:r>
            <a:r>
              <a:rPr dirty="0" sz="2700" spc="8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120">
                <a:solidFill>
                  <a:srgbClr val="12392E"/>
                </a:solidFill>
                <a:latin typeface="Verdana"/>
                <a:cs typeface="Verdana"/>
              </a:rPr>
              <a:t>cido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por </a:t>
            </a:r>
            <a:r>
              <a:rPr dirty="0" sz="2700" spc="-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0">
                <a:solidFill>
                  <a:srgbClr val="12392E"/>
                </a:solidFill>
                <a:latin typeface="Verdana"/>
                <a:cs typeface="Verdana"/>
              </a:rPr>
              <a:t>causa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12392E"/>
                </a:solidFill>
                <a:latin typeface="Verdana"/>
                <a:cs typeface="Verdana"/>
              </a:rPr>
              <a:t>homem,</a:t>
            </a:r>
            <a:r>
              <a:rPr dirty="0" sz="27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1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homem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por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80">
                <a:solidFill>
                  <a:srgbClr val="12392E"/>
                </a:solidFill>
                <a:latin typeface="Verdana"/>
                <a:cs typeface="Verdana"/>
              </a:rPr>
              <a:t>causa </a:t>
            </a:r>
            <a:r>
              <a:rPr dirty="0" sz="2700" spc="-9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sábado;</a:t>
            </a:r>
            <a:r>
              <a:rPr dirty="0" sz="2700" spc="-2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sorte</a:t>
            </a:r>
            <a:r>
              <a:rPr dirty="0" sz="2700" spc="-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-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12392E"/>
                </a:solidFill>
                <a:latin typeface="Verdana"/>
                <a:cs typeface="Verdana"/>
              </a:rPr>
              <a:t>Filho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Homem</a:t>
            </a:r>
            <a:r>
              <a:rPr dirty="0" sz="27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é </a:t>
            </a:r>
            <a:r>
              <a:rPr dirty="0" sz="2700" spc="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90">
                <a:solidFill>
                  <a:srgbClr val="12392E"/>
                </a:solidFill>
                <a:latin typeface="Verdana"/>
                <a:cs typeface="Verdana"/>
              </a:rPr>
              <a:t>senho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45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7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sá</a:t>
            </a:r>
            <a:r>
              <a:rPr dirty="0" sz="2700" spc="25">
                <a:solidFill>
                  <a:srgbClr val="12392E"/>
                </a:solidFill>
                <a:latin typeface="Verdana"/>
                <a:cs typeface="Verdana"/>
              </a:rPr>
              <a:t>b</a:t>
            </a:r>
            <a:r>
              <a:rPr dirty="0" sz="2700" spc="75">
                <a:solidFill>
                  <a:srgbClr val="12392E"/>
                </a:solidFill>
                <a:latin typeface="Verdana"/>
                <a:cs typeface="Verdana"/>
              </a:rPr>
              <a:t>ado.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Verdana"/>
              <a:cs typeface="Verdana"/>
            </a:endParaRPr>
          </a:p>
          <a:p>
            <a:pPr marL="12700" marR="5080">
              <a:lnSpc>
                <a:spcPts val="2610"/>
              </a:lnSpc>
            </a:pPr>
            <a:r>
              <a:rPr dirty="0" sz="2700" spc="-225">
                <a:solidFill>
                  <a:srgbClr val="12392E"/>
                </a:solidFill>
                <a:latin typeface="Verdana"/>
                <a:cs typeface="Verdana"/>
              </a:rPr>
              <a:t>Seis</a:t>
            </a:r>
            <a:r>
              <a:rPr dirty="0" sz="2700" spc="-2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40">
                <a:solidFill>
                  <a:srgbClr val="12392E"/>
                </a:solidFill>
                <a:latin typeface="Verdana"/>
                <a:cs typeface="Verdana"/>
              </a:rPr>
              <a:t>dias</a:t>
            </a:r>
            <a:r>
              <a:rPr dirty="0" sz="270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30">
                <a:solidFill>
                  <a:srgbClr val="12392E"/>
                </a:solidFill>
                <a:latin typeface="Verdana"/>
                <a:cs typeface="Verdana"/>
              </a:rPr>
              <a:t>trabalharás</a:t>
            </a:r>
            <a:r>
              <a:rPr dirty="0" sz="270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farás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00">
                <a:solidFill>
                  <a:srgbClr val="12392E"/>
                </a:solidFill>
                <a:latin typeface="Verdana"/>
                <a:cs typeface="Verdana"/>
              </a:rPr>
              <a:t>toda</a:t>
            </a:r>
            <a:r>
              <a:rPr dirty="0" sz="2700" spc="1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tua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5">
                <a:solidFill>
                  <a:srgbClr val="12392E"/>
                </a:solidFill>
                <a:latin typeface="Verdana"/>
                <a:cs typeface="Verdana"/>
              </a:rPr>
              <a:t>obra. </a:t>
            </a:r>
            <a:r>
              <a:rPr dirty="0" sz="27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35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270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sétimo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65">
                <a:solidFill>
                  <a:srgbClr val="12392E"/>
                </a:solidFill>
                <a:latin typeface="Verdana"/>
                <a:cs typeface="Verdana"/>
              </a:rPr>
              <a:t>dia</a:t>
            </a:r>
            <a:r>
              <a:rPr dirty="0" sz="2700" spc="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95">
                <a:solidFill>
                  <a:srgbClr val="12392E"/>
                </a:solidFill>
                <a:latin typeface="Verdana"/>
                <a:cs typeface="Verdana"/>
              </a:rPr>
              <a:t>sábado</a:t>
            </a:r>
            <a:r>
              <a:rPr dirty="0" sz="2700" spc="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70">
                <a:solidFill>
                  <a:srgbClr val="12392E"/>
                </a:solidFill>
                <a:latin typeface="Verdana"/>
                <a:cs typeface="Verdana"/>
              </a:rPr>
              <a:t>SENHOR,</a:t>
            </a:r>
            <a:r>
              <a:rPr dirty="0" sz="2700" spc="-1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teu </a:t>
            </a:r>
            <a:r>
              <a:rPr dirty="0" sz="2700" spc="-9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70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2700" spc="-12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farás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12392E"/>
                </a:solidFill>
                <a:latin typeface="Verdana"/>
                <a:cs typeface="Verdana"/>
              </a:rPr>
              <a:t>nen</a:t>
            </a:r>
            <a:r>
              <a:rPr dirty="0" sz="2700" spc="5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trabal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2700" spc="-45">
                <a:solidFill>
                  <a:srgbClr val="12392E"/>
                </a:solidFill>
                <a:latin typeface="Verdana"/>
                <a:cs typeface="Verdana"/>
              </a:rPr>
              <a:t>o,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45">
                <a:solidFill>
                  <a:srgbClr val="12392E"/>
                </a:solidFill>
                <a:latin typeface="Verdana"/>
                <a:cs typeface="Verdana"/>
              </a:rPr>
              <a:t>tu,</a:t>
            </a:r>
            <a:r>
              <a:rPr dirty="0" sz="2700" spc="-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nem 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filho,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tua</a:t>
            </a:r>
            <a:r>
              <a:rPr dirty="0" sz="27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90">
                <a:solidFill>
                  <a:srgbClr val="12392E"/>
                </a:solidFill>
                <a:latin typeface="Verdana"/>
                <a:cs typeface="Verdana"/>
              </a:rPr>
              <a:t>filha,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2700" spc="-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30">
                <a:solidFill>
                  <a:srgbClr val="12392E"/>
                </a:solidFill>
                <a:latin typeface="Verdana"/>
                <a:cs typeface="Verdana"/>
              </a:rPr>
              <a:t>servo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, 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tua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14">
                <a:solidFill>
                  <a:srgbClr val="12392E"/>
                </a:solidFill>
                <a:latin typeface="Verdana"/>
                <a:cs typeface="Verdana"/>
              </a:rPr>
              <a:t>serva</a:t>
            </a:r>
            <a:r>
              <a:rPr dirty="0" sz="2700" spc="-7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12392E"/>
                </a:solidFill>
                <a:latin typeface="Verdana"/>
                <a:cs typeface="Verdana"/>
              </a:rPr>
              <a:t>animal</a:t>
            </a:r>
            <a:r>
              <a:rPr dirty="0" sz="2700" spc="-3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27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forasteiro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tuas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55">
                <a:solidFill>
                  <a:srgbClr val="12392E"/>
                </a:solidFill>
                <a:latin typeface="Verdana"/>
                <a:cs typeface="Verdana"/>
              </a:rPr>
              <a:t>porta</a:t>
            </a:r>
            <a:r>
              <a:rPr dirty="0" sz="2700" spc="-4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endParaRPr sz="2700">
              <a:latin typeface="Verdana"/>
              <a:cs typeface="Verdana"/>
            </a:endParaRPr>
          </a:p>
          <a:p>
            <a:pPr marL="12700" marR="206375">
              <a:lnSpc>
                <a:spcPct val="80600"/>
              </a:lnSpc>
              <a:spcBef>
                <a:spcPts val="25"/>
              </a:spcBef>
              <a:tabLst>
                <a:tab pos="1417955" algn="l"/>
              </a:tabLst>
            </a:pP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dentro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2700">
                <a:solidFill>
                  <a:srgbClr val="12392E"/>
                </a:solidFill>
                <a:latin typeface="Times New Roman"/>
                <a:cs typeface="Times New Roman"/>
              </a:rPr>
              <a:t>	</a:t>
            </a:r>
            <a:r>
              <a:rPr dirty="0" sz="2700">
                <a:solidFill>
                  <a:srgbClr val="12392E"/>
                </a:solidFill>
                <a:latin typeface="Verdana"/>
                <a:cs typeface="Verdana"/>
              </a:rPr>
              <a:t>porque</a:t>
            </a:r>
            <a:r>
              <a:rPr dirty="0" sz="270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34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-130">
                <a:solidFill>
                  <a:srgbClr val="12392E"/>
                </a:solidFill>
                <a:latin typeface="Verdana"/>
                <a:cs typeface="Verdana"/>
              </a:rPr>
              <a:t>eis</a:t>
            </a:r>
            <a:r>
              <a:rPr dirty="0" sz="27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dias</a:t>
            </a:r>
            <a:r>
              <a:rPr dirty="0" sz="2700" spc="-5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70">
                <a:solidFill>
                  <a:srgbClr val="12392E"/>
                </a:solidFill>
                <a:latin typeface="Verdana"/>
                <a:cs typeface="Verdana"/>
              </a:rPr>
              <a:t>fez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245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2700" spc="-285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HO</a:t>
            </a:r>
            <a:r>
              <a:rPr dirty="0" sz="2700" spc="-5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90">
                <a:solidFill>
                  <a:srgbClr val="12392E"/>
                </a:solidFill>
                <a:latin typeface="Verdana"/>
                <a:cs typeface="Verdana"/>
              </a:rPr>
              <a:t>os </a:t>
            </a:r>
            <a:r>
              <a:rPr dirty="0" sz="2700" spc="-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5">
                <a:solidFill>
                  <a:srgbClr val="12392E"/>
                </a:solidFill>
                <a:latin typeface="Verdana"/>
                <a:cs typeface="Verdana"/>
              </a:rPr>
              <a:t>céus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12392E"/>
                </a:solidFill>
                <a:latin typeface="Verdana"/>
                <a:cs typeface="Verdana"/>
              </a:rPr>
              <a:t>terra,</a:t>
            </a:r>
            <a:r>
              <a:rPr dirty="0" sz="2700" spc="-2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mar</a:t>
            </a:r>
            <a:r>
              <a:rPr dirty="0" sz="27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30">
                <a:solidFill>
                  <a:srgbClr val="12392E"/>
                </a:solidFill>
                <a:latin typeface="Verdana"/>
                <a:cs typeface="Verdana"/>
              </a:rPr>
              <a:t>tudo</a:t>
            </a:r>
            <a:r>
              <a:rPr dirty="0" sz="27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700" spc="-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neles</a:t>
            </a:r>
            <a:r>
              <a:rPr dirty="0" sz="27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90">
                <a:solidFill>
                  <a:srgbClr val="12392E"/>
                </a:solidFill>
                <a:latin typeface="Verdana"/>
                <a:cs typeface="Verdana"/>
              </a:rPr>
              <a:t>há</a:t>
            </a:r>
            <a:r>
              <a:rPr dirty="0" sz="27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35">
                <a:solidFill>
                  <a:srgbClr val="12392E"/>
                </a:solidFill>
                <a:latin typeface="Verdana"/>
                <a:cs typeface="Verdana"/>
              </a:rPr>
              <a:t>e, </a:t>
            </a:r>
            <a:r>
              <a:rPr dirty="0" sz="2700" spc="-9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85">
                <a:solidFill>
                  <a:srgbClr val="12392E"/>
                </a:solidFill>
                <a:latin typeface="Verdana"/>
                <a:cs typeface="Verdana"/>
              </a:rPr>
              <a:t>ao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sétimo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dia,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12392E"/>
                </a:solidFill>
                <a:latin typeface="Verdana"/>
                <a:cs typeface="Verdana"/>
              </a:rPr>
              <a:t>descansou;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por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204">
                <a:solidFill>
                  <a:srgbClr val="12392E"/>
                </a:solidFill>
                <a:latin typeface="Verdana"/>
                <a:cs typeface="Verdana"/>
              </a:rPr>
              <a:t>isso,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60">
                <a:solidFill>
                  <a:srgbClr val="12392E"/>
                </a:solidFill>
                <a:latin typeface="Verdana"/>
                <a:cs typeface="Verdana"/>
              </a:rPr>
              <a:t>SENHOR </a:t>
            </a:r>
            <a:r>
              <a:rPr dirty="0" sz="270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35">
                <a:solidFill>
                  <a:srgbClr val="12392E"/>
                </a:solidFill>
                <a:latin typeface="Verdana"/>
                <a:cs typeface="Verdana"/>
              </a:rPr>
              <a:t>abençoou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70">
                <a:solidFill>
                  <a:srgbClr val="12392E"/>
                </a:solidFill>
                <a:latin typeface="Verdana"/>
                <a:cs typeface="Verdana"/>
              </a:rPr>
              <a:t>dia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7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00">
                <a:solidFill>
                  <a:srgbClr val="12392E"/>
                </a:solidFill>
                <a:latin typeface="Verdana"/>
                <a:cs typeface="Verdana"/>
              </a:rPr>
              <a:t>sábado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santificou.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351155">
              <a:lnSpc>
                <a:spcPct val="80600"/>
              </a:lnSpc>
              <a:spcBef>
                <a:spcPts val="5"/>
              </a:spcBef>
            </a:pPr>
            <a:r>
              <a:rPr dirty="0" sz="2700" spc="-3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17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75">
                <a:solidFill>
                  <a:srgbClr val="12392E"/>
                </a:solidFill>
                <a:latin typeface="Verdana"/>
                <a:cs typeface="Verdana"/>
              </a:rPr>
              <a:t>havendo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terminado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45">
                <a:solidFill>
                  <a:srgbClr val="12392E"/>
                </a:solidFill>
                <a:latin typeface="Verdana"/>
                <a:cs typeface="Verdana"/>
              </a:rPr>
              <a:t>no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60">
                <a:solidFill>
                  <a:srgbClr val="12392E"/>
                </a:solidFill>
                <a:latin typeface="Verdana"/>
                <a:cs typeface="Verdana"/>
              </a:rPr>
              <a:t>di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sétim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85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27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su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12392E"/>
                </a:solidFill>
                <a:latin typeface="Verdana"/>
                <a:cs typeface="Verdana"/>
              </a:rPr>
              <a:t>obra,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fizera,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descan</a:t>
            </a:r>
            <a:r>
              <a:rPr dirty="0" sz="2700" spc="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ou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5">
                <a:solidFill>
                  <a:srgbClr val="12392E"/>
                </a:solidFill>
                <a:latin typeface="Verdana"/>
                <a:cs typeface="Verdana"/>
              </a:rPr>
              <a:t>nes</a:t>
            </a:r>
            <a:r>
              <a:rPr dirty="0" sz="2700" spc="-13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60">
                <a:solidFill>
                  <a:srgbClr val="12392E"/>
                </a:solidFill>
                <a:latin typeface="Verdana"/>
                <a:cs typeface="Verdana"/>
              </a:rPr>
              <a:t>di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55">
                <a:solidFill>
                  <a:srgbClr val="12392E"/>
                </a:solidFill>
                <a:latin typeface="Verdana"/>
                <a:cs typeface="Verdana"/>
              </a:rPr>
              <a:t>to</a:t>
            </a:r>
            <a:r>
              <a:rPr dirty="0" sz="2700" spc="5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su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55">
                <a:solidFill>
                  <a:srgbClr val="12392E"/>
                </a:solidFill>
                <a:latin typeface="Verdana"/>
                <a:cs typeface="Verdana"/>
              </a:rPr>
              <a:t>obra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9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70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40">
                <a:solidFill>
                  <a:srgbClr val="12392E"/>
                </a:solidFill>
                <a:latin typeface="Verdana"/>
                <a:cs typeface="Verdana"/>
              </a:rPr>
              <a:t>tinha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25">
                <a:solidFill>
                  <a:srgbClr val="12392E"/>
                </a:solidFill>
                <a:latin typeface="Verdana"/>
                <a:cs typeface="Verdana"/>
              </a:rPr>
              <a:t>feit</a:t>
            </a:r>
            <a:r>
              <a:rPr dirty="0" sz="2700" spc="-4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-229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25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4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110">
                <a:solidFill>
                  <a:srgbClr val="12392E"/>
                </a:solidFill>
                <a:latin typeface="Verdana"/>
                <a:cs typeface="Verdana"/>
              </a:rPr>
              <a:t>bençoou </a:t>
            </a:r>
            <a:r>
              <a:rPr dirty="0" sz="27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60">
                <a:solidFill>
                  <a:srgbClr val="12392E"/>
                </a:solidFill>
                <a:latin typeface="Verdana"/>
                <a:cs typeface="Verdana"/>
              </a:rPr>
              <a:t>di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700" spc="-70">
                <a:solidFill>
                  <a:srgbClr val="12392E"/>
                </a:solidFill>
                <a:latin typeface="Verdana"/>
                <a:cs typeface="Verdana"/>
              </a:rPr>
              <a:t>timo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santificou</a:t>
            </a:r>
            <a:r>
              <a:rPr dirty="0" sz="2700" spc="-7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30">
                <a:solidFill>
                  <a:srgbClr val="12392E"/>
                </a:solidFill>
                <a:latin typeface="Verdana"/>
                <a:cs typeface="Verdana"/>
              </a:rPr>
              <a:t>por</a:t>
            </a:r>
            <a:r>
              <a:rPr dirty="0" sz="2700" spc="45">
                <a:solidFill>
                  <a:srgbClr val="12392E"/>
                </a:solidFill>
                <a:latin typeface="Verdana"/>
                <a:cs typeface="Verdana"/>
              </a:rPr>
              <a:t>q</a:t>
            </a:r>
            <a:r>
              <a:rPr dirty="0" sz="2700" spc="50">
                <a:solidFill>
                  <a:srgbClr val="12392E"/>
                </a:solidFill>
                <a:latin typeface="Verdana"/>
                <a:cs typeface="Verdana"/>
              </a:rPr>
              <a:t>ue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nele </a:t>
            </a:r>
            <a:r>
              <a:rPr dirty="0" sz="270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5">
                <a:solidFill>
                  <a:srgbClr val="12392E"/>
                </a:solidFill>
                <a:latin typeface="Verdana"/>
                <a:cs typeface="Verdana"/>
              </a:rPr>
              <a:t>descansou</a:t>
            </a:r>
            <a:r>
              <a:rPr dirty="0" sz="2700" spc="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00">
                <a:solidFill>
                  <a:srgbClr val="12392E"/>
                </a:solidFill>
                <a:latin typeface="Verdana"/>
                <a:cs typeface="Verdana"/>
              </a:rPr>
              <a:t>toda</a:t>
            </a:r>
            <a:r>
              <a:rPr dirty="0" sz="2700" spc="1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50">
                <a:solidFill>
                  <a:srgbClr val="12392E"/>
                </a:solidFill>
                <a:latin typeface="Verdana"/>
                <a:cs typeface="Verdana"/>
              </a:rPr>
              <a:t>obra</a:t>
            </a:r>
            <a:r>
              <a:rPr dirty="0" sz="2700" spc="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5">
                <a:solidFill>
                  <a:srgbClr val="12392E"/>
                </a:solidFill>
                <a:latin typeface="Verdana"/>
                <a:cs typeface="Verdana"/>
              </a:rPr>
              <a:t>que,</a:t>
            </a:r>
            <a:r>
              <a:rPr dirty="0" sz="270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como </a:t>
            </a:r>
            <a:r>
              <a:rPr dirty="0" sz="2700" spc="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5">
                <a:solidFill>
                  <a:srgbClr val="12392E"/>
                </a:solidFill>
                <a:latin typeface="Verdana"/>
                <a:cs typeface="Verdana"/>
              </a:rPr>
              <a:t>Cri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-75">
                <a:solidFill>
                  <a:srgbClr val="12392E"/>
                </a:solidFill>
                <a:latin typeface="Verdana"/>
                <a:cs typeface="Verdana"/>
              </a:rPr>
              <a:t>dor</a:t>
            </a:r>
            <a:r>
              <a:rPr dirty="0" sz="2700" spc="-4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fizera.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854315" cy="1518285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475">
                <a:solidFill>
                  <a:srgbClr val="2D1300"/>
                </a:solidFill>
              </a:rPr>
              <a:t>COMO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190">
                <a:solidFill>
                  <a:srgbClr val="2D1300"/>
                </a:solidFill>
              </a:rPr>
              <a:t>DEVEMO</a:t>
            </a:r>
            <a:r>
              <a:rPr dirty="0" sz="5450" spc="-175">
                <a:solidFill>
                  <a:srgbClr val="2D1300"/>
                </a:solidFill>
              </a:rPr>
              <a:t>S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370">
                <a:solidFill>
                  <a:srgbClr val="2D1300"/>
                </a:solidFill>
              </a:rPr>
              <a:t>USAR </a:t>
            </a:r>
            <a:r>
              <a:rPr dirty="0" sz="5450" spc="-1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434">
                <a:solidFill>
                  <a:srgbClr val="2D1300"/>
                </a:solidFill>
              </a:rPr>
              <a:t>O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300">
                <a:solidFill>
                  <a:srgbClr val="2D1300"/>
                </a:solidFill>
              </a:rPr>
              <a:t>DI</a:t>
            </a:r>
            <a:r>
              <a:rPr dirty="0" sz="5450" spc="-335">
                <a:solidFill>
                  <a:srgbClr val="2D1300"/>
                </a:solidFill>
              </a:rPr>
              <a:t>A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380">
                <a:solidFill>
                  <a:srgbClr val="2D1300"/>
                </a:solidFill>
              </a:rPr>
              <a:t>D</a:t>
            </a:r>
            <a:r>
              <a:rPr dirty="0" sz="5450" spc="-310">
                <a:solidFill>
                  <a:srgbClr val="2D1300"/>
                </a:solidFill>
              </a:rPr>
              <a:t>E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80">
                <a:solidFill>
                  <a:srgbClr val="2D1300"/>
                </a:solidFill>
              </a:rPr>
              <a:t>SÁBADO?</a:t>
            </a:r>
            <a:endParaRPr sz="5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2580673"/>
            <a:ext cx="7914005" cy="7472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10"/>
              </a:spcBef>
            </a:pPr>
            <a:r>
              <a:rPr dirty="0" sz="3950" spc="5">
                <a:solidFill>
                  <a:srgbClr val="2D1300"/>
                </a:solidFill>
                <a:latin typeface="Verdana"/>
                <a:cs typeface="Verdana"/>
              </a:rPr>
              <a:t>Mateus</a:t>
            </a:r>
            <a:r>
              <a:rPr dirty="0" sz="395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395">
                <a:solidFill>
                  <a:srgbClr val="2D1300"/>
                </a:solidFill>
                <a:latin typeface="Verdana"/>
                <a:cs typeface="Verdana"/>
              </a:rPr>
              <a:t>12:1</a:t>
            </a:r>
            <a:r>
              <a:rPr dirty="0" sz="3950" spc="-409">
                <a:solidFill>
                  <a:srgbClr val="2D1300"/>
                </a:solidFill>
                <a:latin typeface="Verdana"/>
                <a:cs typeface="Verdana"/>
              </a:rPr>
              <a:t>1</a:t>
            </a:r>
            <a:r>
              <a:rPr dirty="0" sz="3950" spc="-480">
                <a:solidFill>
                  <a:srgbClr val="2D1300"/>
                </a:solidFill>
                <a:latin typeface="Verdana"/>
                <a:cs typeface="Verdana"/>
              </a:rPr>
              <a:t>-</a:t>
            </a:r>
            <a:r>
              <a:rPr dirty="0" sz="3950" spc="-500">
                <a:solidFill>
                  <a:srgbClr val="2D1300"/>
                </a:solidFill>
                <a:latin typeface="Verdana"/>
                <a:cs typeface="Verdana"/>
              </a:rPr>
              <a:t>12</a:t>
            </a:r>
            <a:r>
              <a:rPr dirty="0" sz="3950" spc="-355">
                <a:solidFill>
                  <a:srgbClr val="2D1300"/>
                </a:solidFill>
                <a:latin typeface="Verdana"/>
                <a:cs typeface="Verdana"/>
              </a:rPr>
              <a:t>;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790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3950" spc="-140">
                <a:solidFill>
                  <a:srgbClr val="2D1300"/>
                </a:solidFill>
                <a:latin typeface="Verdana"/>
                <a:cs typeface="Verdana"/>
              </a:rPr>
              <a:t>saía</a:t>
            </a:r>
            <a:r>
              <a:rPr dirty="0" sz="3950" spc="-14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95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00">
                <a:solidFill>
                  <a:srgbClr val="2D1300"/>
                </a:solidFill>
                <a:latin typeface="Verdana"/>
                <a:cs typeface="Verdana"/>
              </a:rPr>
              <a:t>58:13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550">
              <a:latin typeface="Verdana"/>
              <a:cs typeface="Verdana"/>
            </a:endParaRPr>
          </a:p>
          <a:p>
            <a:pPr marL="12700" marR="5080">
              <a:lnSpc>
                <a:spcPct val="80900"/>
              </a:lnSpc>
            </a:pPr>
            <a:r>
              <a:rPr dirty="0" sz="3100" spc="185">
                <a:solidFill>
                  <a:srgbClr val="2D1300"/>
                </a:solidFill>
                <a:latin typeface="Verdana"/>
                <a:cs typeface="Verdana"/>
              </a:rPr>
              <a:t>Ao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2D1300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30">
                <a:solidFill>
                  <a:srgbClr val="2D1300"/>
                </a:solidFill>
                <a:latin typeface="Verdana"/>
                <a:cs typeface="Verdana"/>
              </a:rPr>
              <a:t>lh</a:t>
            </a:r>
            <a:r>
              <a:rPr dirty="0" sz="3100" spc="-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-40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2D1300"/>
                </a:solidFill>
                <a:latin typeface="Verdana"/>
                <a:cs typeface="Verdana"/>
              </a:rPr>
              <a:t>res</a:t>
            </a:r>
            <a:r>
              <a:rPr dirty="0" sz="3100" spc="-120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3100" spc="-10">
                <a:solidFill>
                  <a:srgbClr val="2D1300"/>
                </a:solidFill>
                <a:latin typeface="Verdana"/>
                <a:cs typeface="Verdana"/>
              </a:rPr>
              <a:t>ondeu:</a:t>
            </a:r>
            <a:r>
              <a:rPr dirty="0" sz="310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80">
                <a:solidFill>
                  <a:srgbClr val="2D1300"/>
                </a:solidFill>
                <a:latin typeface="Verdana"/>
                <a:cs typeface="Verdana"/>
              </a:rPr>
              <a:t>Qua</a:t>
            </a:r>
            <a:r>
              <a:rPr dirty="0" sz="3100" spc="35">
                <a:solidFill>
                  <a:srgbClr val="2D1300"/>
                </a:solidFill>
                <a:latin typeface="Verdana"/>
                <a:cs typeface="Verdana"/>
              </a:rPr>
              <a:t>l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2D1300"/>
                </a:solidFill>
                <a:latin typeface="Verdana"/>
                <a:cs typeface="Verdana"/>
              </a:rPr>
              <a:t>de</a:t>
            </a:r>
            <a:r>
              <a:rPr dirty="0" sz="3100" spc="110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3100" spc="-260">
                <a:solidFill>
                  <a:srgbClr val="2D1300"/>
                </a:solidFill>
                <a:latin typeface="Verdana"/>
                <a:cs typeface="Verdana"/>
              </a:rPr>
              <a:t>t</a:t>
            </a:r>
            <a:r>
              <a:rPr dirty="0" sz="3100" spc="-29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8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2D1300"/>
                </a:solidFill>
                <a:latin typeface="Verdana"/>
                <a:cs typeface="Verdana"/>
              </a:rPr>
              <a:t>vós </a:t>
            </a:r>
            <a:r>
              <a:rPr dirty="0" sz="3100" spc="-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80">
                <a:solidFill>
                  <a:srgbClr val="2D1300"/>
                </a:solidFill>
                <a:latin typeface="Verdana"/>
                <a:cs typeface="Verdana"/>
              </a:rPr>
              <a:t>ser</a:t>
            </a:r>
            <a:r>
              <a:rPr dirty="0" sz="3100" spc="-90">
                <a:solidFill>
                  <a:srgbClr val="2D1300"/>
                </a:solidFill>
                <a:latin typeface="Verdana"/>
                <a:cs typeface="Verdana"/>
              </a:rPr>
              <a:t>á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30">
                <a:solidFill>
                  <a:srgbClr val="2D1300"/>
                </a:solidFill>
                <a:latin typeface="Verdana"/>
                <a:cs typeface="Verdana"/>
              </a:rPr>
              <a:t>homem</a:t>
            </a:r>
            <a:r>
              <a:rPr dirty="0" sz="31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5">
                <a:solidFill>
                  <a:srgbClr val="2D1300"/>
                </a:solidFill>
                <a:latin typeface="Verdana"/>
                <a:cs typeface="Verdana"/>
              </a:rPr>
              <a:t>que</a:t>
            </a:r>
            <a:r>
              <a:rPr dirty="0" sz="3100" spc="1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70">
                <a:solidFill>
                  <a:srgbClr val="2D1300"/>
                </a:solidFill>
                <a:latin typeface="Verdana"/>
                <a:cs typeface="Verdana"/>
              </a:rPr>
              <a:t>t</a:t>
            </a:r>
            <a:r>
              <a:rPr dirty="0" sz="3100" spc="130">
                <a:solidFill>
                  <a:srgbClr val="2D1300"/>
                </a:solidFill>
                <a:latin typeface="Verdana"/>
                <a:cs typeface="Verdana"/>
              </a:rPr>
              <a:t>endo</a:t>
            </a:r>
            <a:r>
              <a:rPr dirty="0" sz="3100" spc="8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2D1300"/>
                </a:solidFill>
                <a:latin typeface="Verdana"/>
                <a:cs typeface="Verdana"/>
              </a:rPr>
              <a:t>uma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>
                <a:solidFill>
                  <a:srgbClr val="2D1300"/>
                </a:solidFill>
                <a:latin typeface="Verdana"/>
                <a:cs typeface="Verdana"/>
              </a:rPr>
              <a:t>ovelha, </a:t>
            </a:r>
            <a:r>
              <a:rPr dirty="0" sz="310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35">
                <a:solidFill>
                  <a:srgbClr val="2D1300"/>
                </a:solidFill>
                <a:latin typeface="Verdana"/>
                <a:cs typeface="Verdana"/>
              </a:rPr>
              <a:t>e,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3100" spc="-65">
                <a:solidFill>
                  <a:srgbClr val="2D1300"/>
                </a:solidFill>
                <a:latin typeface="Verdana"/>
                <a:cs typeface="Verdana"/>
              </a:rPr>
              <a:t>um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70">
                <a:solidFill>
                  <a:srgbClr val="2D1300"/>
                </a:solidFill>
                <a:latin typeface="Verdana"/>
                <a:cs typeface="Verdana"/>
              </a:rPr>
              <a:t>sábado</a:t>
            </a:r>
            <a:r>
              <a:rPr dirty="0" sz="3100" spc="45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31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2D1300"/>
                </a:solidFill>
                <a:latin typeface="Verdana"/>
                <a:cs typeface="Verdana"/>
              </a:rPr>
              <a:t>esta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2D1300"/>
                </a:solidFill>
                <a:latin typeface="Verdana"/>
                <a:cs typeface="Verdana"/>
              </a:rPr>
              <a:t>cair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5">
                <a:solidFill>
                  <a:srgbClr val="2D1300"/>
                </a:solidFill>
                <a:latin typeface="Verdana"/>
                <a:cs typeface="Verdana"/>
              </a:rPr>
              <a:t>numa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95">
                <a:solidFill>
                  <a:srgbClr val="2D1300"/>
                </a:solidFill>
                <a:latin typeface="Verdana"/>
                <a:cs typeface="Verdana"/>
              </a:rPr>
              <a:t>cova, </a:t>
            </a:r>
            <a:r>
              <a:rPr dirty="0" sz="3100" spc="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30">
                <a:solidFill>
                  <a:srgbClr val="2D1300"/>
                </a:solidFill>
                <a:latin typeface="Verdana"/>
                <a:cs typeface="Verdana"/>
              </a:rPr>
              <a:t>não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2D1300"/>
                </a:solidFill>
                <a:latin typeface="Verdana"/>
                <a:cs typeface="Verdana"/>
              </a:rPr>
              <a:t>f</a:t>
            </a:r>
            <a:r>
              <a:rPr dirty="0" sz="3100" spc="114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-50">
                <a:solidFill>
                  <a:srgbClr val="2D1300"/>
                </a:solidFill>
                <a:latin typeface="Verdana"/>
                <a:cs typeface="Verdana"/>
              </a:rPr>
              <a:t>rá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00">
                <a:solidFill>
                  <a:srgbClr val="2D1300"/>
                </a:solidFill>
                <a:latin typeface="Verdana"/>
                <a:cs typeface="Verdana"/>
              </a:rPr>
              <a:t>todo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2D1300"/>
                </a:solidFill>
                <a:latin typeface="Verdana"/>
                <a:cs typeface="Verdana"/>
              </a:rPr>
              <a:t>esforço,</a:t>
            </a:r>
            <a:r>
              <a:rPr dirty="0" sz="310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235">
                <a:solidFill>
                  <a:srgbClr val="2D1300"/>
                </a:solidFill>
                <a:latin typeface="Verdana"/>
                <a:cs typeface="Verdana"/>
              </a:rPr>
              <a:t>ti</a:t>
            </a:r>
            <a:r>
              <a:rPr dirty="0" sz="3100" spc="-315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150">
                <a:solidFill>
                  <a:srgbClr val="2D1300"/>
                </a:solidFill>
                <a:latin typeface="Verdana"/>
                <a:cs typeface="Verdana"/>
              </a:rPr>
              <a:t>and</a:t>
            </a:r>
            <a:r>
              <a:rPr dirty="0" sz="3100" spc="15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-375">
                <a:solidFill>
                  <a:srgbClr val="2D1300"/>
                </a:solidFill>
                <a:latin typeface="Verdana"/>
                <a:cs typeface="Verdana"/>
              </a:rPr>
              <a:t>-</a:t>
            </a:r>
            <a:r>
              <a:rPr dirty="0" sz="3100" spc="28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35">
                <a:solidFill>
                  <a:srgbClr val="2D1300"/>
                </a:solidFill>
                <a:latin typeface="Verdana"/>
                <a:cs typeface="Verdana"/>
              </a:rPr>
              <a:t>dali? </a:t>
            </a:r>
            <a:r>
              <a:rPr dirty="0" sz="3100" spc="1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30">
                <a:solidFill>
                  <a:srgbClr val="2D1300"/>
                </a:solidFill>
                <a:latin typeface="Verdana"/>
                <a:cs typeface="Verdana"/>
              </a:rPr>
              <a:t>Ora</a:t>
            </a:r>
            <a:r>
              <a:rPr dirty="0" sz="3100" spc="-15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2D1300"/>
                </a:solidFill>
                <a:latin typeface="Verdana"/>
                <a:cs typeface="Verdana"/>
              </a:rPr>
              <a:t>quant</a:t>
            </a:r>
            <a:r>
              <a:rPr dirty="0" sz="3100" spc="6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2D1300"/>
                </a:solidFill>
                <a:latin typeface="Verdana"/>
                <a:cs typeface="Verdana"/>
              </a:rPr>
              <a:t>mais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30">
                <a:solidFill>
                  <a:srgbClr val="2D1300"/>
                </a:solidFill>
                <a:latin typeface="Verdana"/>
                <a:cs typeface="Verdana"/>
              </a:rPr>
              <a:t>val</a:t>
            </a:r>
            <a:r>
              <a:rPr dirty="0" sz="3100" spc="4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2D1300"/>
                </a:solidFill>
                <a:latin typeface="Verdana"/>
                <a:cs typeface="Verdana"/>
              </a:rPr>
              <a:t>um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30">
                <a:solidFill>
                  <a:srgbClr val="2D1300"/>
                </a:solidFill>
                <a:latin typeface="Verdana"/>
                <a:cs typeface="Verdana"/>
              </a:rPr>
              <a:t>homem</a:t>
            </a:r>
            <a:r>
              <a:rPr dirty="0" sz="31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95">
                <a:solidFill>
                  <a:srgbClr val="2D1300"/>
                </a:solidFill>
                <a:latin typeface="Verdana"/>
                <a:cs typeface="Verdana"/>
              </a:rPr>
              <a:t>que </a:t>
            </a:r>
            <a:r>
              <a:rPr dirty="0" sz="3100" spc="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2D1300"/>
                </a:solidFill>
                <a:latin typeface="Verdana"/>
                <a:cs typeface="Verdana"/>
              </a:rPr>
              <a:t>uma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2D1300"/>
                </a:solidFill>
                <a:latin typeface="Verdana"/>
                <a:cs typeface="Verdana"/>
              </a:rPr>
              <a:t>ovelha?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Logo,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é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75">
                <a:solidFill>
                  <a:srgbClr val="2D1300"/>
                </a:solidFill>
                <a:latin typeface="Verdana"/>
                <a:cs typeface="Verdana"/>
              </a:rPr>
              <a:t>líc</a:t>
            </a:r>
            <a:r>
              <a:rPr dirty="0" sz="3100" spc="-70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3100" spc="-85">
                <a:solidFill>
                  <a:srgbClr val="2D1300"/>
                </a:solidFill>
                <a:latin typeface="Verdana"/>
                <a:cs typeface="Verdana"/>
              </a:rPr>
              <a:t>to,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95">
                <a:solidFill>
                  <a:srgbClr val="2D1300"/>
                </a:solidFill>
                <a:latin typeface="Verdana"/>
                <a:cs typeface="Verdana"/>
              </a:rPr>
              <a:t>nos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sábados, </a:t>
            </a:r>
            <a:r>
              <a:rPr dirty="0" sz="310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2D1300"/>
                </a:solidFill>
                <a:latin typeface="Verdana"/>
                <a:cs typeface="Verdana"/>
              </a:rPr>
              <a:t>fazer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85">
                <a:solidFill>
                  <a:srgbClr val="2D1300"/>
                </a:solidFill>
                <a:latin typeface="Verdana"/>
                <a:cs typeface="Verdana"/>
              </a:rPr>
              <a:t>be</a:t>
            </a:r>
            <a:r>
              <a:rPr dirty="0" sz="3100" spc="13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3100" spc="-260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endParaRPr sz="3100">
              <a:latin typeface="Verdana"/>
              <a:cs typeface="Verdana"/>
            </a:endParaRPr>
          </a:p>
          <a:p>
            <a:pPr marL="12700" marR="110489">
              <a:lnSpc>
                <a:spcPct val="80900"/>
              </a:lnSpc>
              <a:spcBef>
                <a:spcPts val="3215"/>
              </a:spcBef>
            </a:pPr>
            <a:r>
              <a:rPr dirty="0" sz="3100" spc="-204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-17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75">
                <a:solidFill>
                  <a:srgbClr val="2D1300"/>
                </a:solidFill>
                <a:latin typeface="Verdana"/>
                <a:cs typeface="Verdana"/>
              </a:rPr>
              <a:t>desviare</a:t>
            </a:r>
            <a:r>
              <a:rPr dirty="0" sz="3100" spc="-7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3100" spc="195">
                <a:solidFill>
                  <a:srgbClr val="2D1300"/>
                </a:solidFill>
                <a:latin typeface="Verdana"/>
                <a:cs typeface="Verdana"/>
              </a:rPr>
              <a:t>é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profana</a:t>
            </a:r>
            <a:r>
              <a:rPr dirty="0" sz="310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2D1300"/>
                </a:solidFill>
                <a:latin typeface="Verdana"/>
                <a:cs typeface="Verdana"/>
              </a:rPr>
              <a:t>sábado </a:t>
            </a:r>
            <a:r>
              <a:rPr dirty="0" sz="3100" spc="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400">
                <a:solidFill>
                  <a:srgbClr val="2D1300"/>
                </a:solidFill>
                <a:latin typeface="Verdana"/>
                <a:cs typeface="Verdana"/>
              </a:rPr>
              <a:t>c</a:t>
            </a:r>
            <a:r>
              <a:rPr dirty="0" sz="3100" spc="-35">
                <a:solidFill>
                  <a:srgbClr val="2D1300"/>
                </a:solidFill>
                <a:latin typeface="Verdana"/>
                <a:cs typeface="Verdana"/>
              </a:rPr>
              <a:t>uidar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">
                <a:solidFill>
                  <a:srgbClr val="2D1300"/>
                </a:solidFill>
                <a:latin typeface="Verdana"/>
                <a:cs typeface="Verdana"/>
              </a:rPr>
              <a:t>do</a:t>
            </a:r>
            <a:r>
              <a:rPr dirty="0" sz="3100" spc="-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70">
                <a:solidFill>
                  <a:srgbClr val="2D1300"/>
                </a:solidFill>
                <a:latin typeface="Verdana"/>
                <a:cs typeface="Verdana"/>
              </a:rPr>
              <a:t>t</a:t>
            </a:r>
            <a:r>
              <a:rPr dirty="0" sz="3100" spc="-90">
                <a:solidFill>
                  <a:srgbClr val="2D1300"/>
                </a:solidFill>
                <a:latin typeface="Verdana"/>
                <a:cs typeface="Verdana"/>
              </a:rPr>
              <a:t>eus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10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3100" spc="-85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-75">
                <a:solidFill>
                  <a:srgbClr val="2D1300"/>
                </a:solidFill>
                <a:latin typeface="Verdana"/>
                <a:cs typeface="Verdana"/>
              </a:rPr>
              <a:t>óprios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60">
                <a:solidFill>
                  <a:srgbClr val="2D1300"/>
                </a:solidFill>
                <a:latin typeface="Verdana"/>
                <a:cs typeface="Verdana"/>
              </a:rPr>
              <a:t>in</a:t>
            </a:r>
            <a:r>
              <a:rPr dirty="0" sz="3100" spc="-150">
                <a:solidFill>
                  <a:srgbClr val="2D1300"/>
                </a:solidFill>
                <a:latin typeface="Verdana"/>
                <a:cs typeface="Verdana"/>
              </a:rPr>
              <a:t>t</a:t>
            </a:r>
            <a:r>
              <a:rPr dirty="0" sz="3100" spc="-140">
                <a:solidFill>
                  <a:srgbClr val="2D1300"/>
                </a:solidFill>
                <a:latin typeface="Verdana"/>
                <a:cs typeface="Verdana"/>
              </a:rPr>
              <a:t>eresses </a:t>
            </a:r>
            <a:r>
              <a:rPr dirty="0" sz="3100" spc="-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2D1300"/>
                </a:solidFill>
                <a:latin typeface="Verdana"/>
                <a:cs typeface="Verdana"/>
              </a:rPr>
              <a:t>no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2D1300"/>
                </a:solidFill>
                <a:latin typeface="Verdana"/>
                <a:cs typeface="Verdana"/>
              </a:rPr>
              <a:t>meu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35">
                <a:solidFill>
                  <a:srgbClr val="2D1300"/>
                </a:solidFill>
                <a:latin typeface="Verdana"/>
                <a:cs typeface="Verdana"/>
              </a:rPr>
              <a:t>sant</a:t>
            </a:r>
            <a:r>
              <a:rPr dirty="0" sz="3100" spc="-3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75">
                <a:solidFill>
                  <a:srgbClr val="2D1300"/>
                </a:solidFill>
                <a:latin typeface="Verdana"/>
                <a:cs typeface="Verdana"/>
              </a:rPr>
              <a:t>dia</a:t>
            </a:r>
            <a:r>
              <a:rPr dirty="0" sz="3100" spc="-65">
                <a:solidFill>
                  <a:srgbClr val="2D1300"/>
                </a:solidFill>
                <a:latin typeface="Verdana"/>
                <a:cs typeface="Verdana"/>
              </a:rPr>
              <a:t>;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-11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60">
                <a:solidFill>
                  <a:srgbClr val="2D1300"/>
                </a:solidFill>
                <a:latin typeface="Verdana"/>
                <a:cs typeface="Verdana"/>
              </a:rPr>
              <a:t>c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h</a:t>
            </a:r>
            <a:r>
              <a:rPr dirty="0" sz="3100" spc="-25">
                <a:solidFill>
                  <a:srgbClr val="2D1300"/>
                </a:solidFill>
                <a:latin typeface="Verdana"/>
                <a:cs typeface="Verdana"/>
              </a:rPr>
              <a:t>amare</a:t>
            </a:r>
            <a:r>
              <a:rPr dirty="0" sz="3100" spc="-1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85">
                <a:solidFill>
                  <a:srgbClr val="2D1300"/>
                </a:solidFill>
                <a:latin typeface="Verdana"/>
                <a:cs typeface="Verdana"/>
              </a:rPr>
              <a:t>ao </a:t>
            </a:r>
            <a:r>
              <a:rPr dirty="0" sz="3100" spc="8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20">
                <a:solidFill>
                  <a:srgbClr val="2D1300"/>
                </a:solidFill>
                <a:latin typeface="Verdana"/>
                <a:cs typeface="Verdana"/>
              </a:rPr>
              <a:t>sábad</a:t>
            </a:r>
            <a:r>
              <a:rPr dirty="0" sz="3100" spc="12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5">
                <a:solidFill>
                  <a:srgbClr val="2D1300"/>
                </a:solidFill>
                <a:latin typeface="Verdana"/>
                <a:cs typeface="Verdana"/>
              </a:rPr>
              <a:t>dele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3100" spc="-55">
                <a:solidFill>
                  <a:srgbClr val="2D1300"/>
                </a:solidFill>
                <a:latin typeface="Verdana"/>
                <a:cs typeface="Verdana"/>
              </a:rPr>
              <a:t>toso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3100" spc="-6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-15">
                <a:solidFill>
                  <a:srgbClr val="2D1300"/>
                </a:solidFill>
                <a:latin typeface="Verdana"/>
                <a:cs typeface="Verdana"/>
              </a:rPr>
              <a:t>nto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75">
                <a:solidFill>
                  <a:srgbClr val="2D1300"/>
                </a:solidFill>
                <a:latin typeface="Verdana"/>
                <a:cs typeface="Verdana"/>
              </a:rPr>
              <a:t>di</a:t>
            </a:r>
            <a:r>
              <a:rPr dirty="0" sz="3100" spc="11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04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35">
                <a:solidFill>
                  <a:srgbClr val="2D1300"/>
                </a:solidFill>
                <a:latin typeface="Verdana"/>
                <a:cs typeface="Verdana"/>
              </a:rPr>
              <a:t>o 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200">
                <a:solidFill>
                  <a:srgbClr val="2D1300"/>
                </a:solidFill>
                <a:latin typeface="Verdana"/>
                <a:cs typeface="Verdana"/>
              </a:rPr>
              <a:t>SENHOR</a:t>
            </a:r>
            <a:r>
              <a:rPr dirty="0" sz="3100" spc="-10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2D1300"/>
                </a:solidFill>
                <a:latin typeface="Verdana"/>
                <a:cs typeface="Verdana"/>
              </a:rPr>
              <a:t>dig</a:t>
            </a:r>
            <a:r>
              <a:rPr dirty="0" sz="3100" spc="20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2D1300"/>
                </a:solidFill>
                <a:latin typeface="Verdana"/>
                <a:cs typeface="Verdana"/>
              </a:rPr>
              <a:t>hon</a:t>
            </a:r>
            <a:r>
              <a:rPr dirty="0" sz="3100" spc="-75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5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31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75">
                <a:solidFill>
                  <a:srgbClr val="2D1300"/>
                </a:solidFill>
                <a:latin typeface="Verdana"/>
                <a:cs typeface="Verdana"/>
              </a:rPr>
              <a:t>honrares </a:t>
            </a:r>
            <a:r>
              <a:rPr dirty="0" sz="3100" spc="-3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35">
                <a:solidFill>
                  <a:srgbClr val="2D1300"/>
                </a:solidFill>
                <a:latin typeface="Verdana"/>
                <a:cs typeface="Verdana"/>
              </a:rPr>
              <a:t>não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75">
                <a:solidFill>
                  <a:srgbClr val="2D1300"/>
                </a:solidFill>
                <a:latin typeface="Verdana"/>
                <a:cs typeface="Verdana"/>
              </a:rPr>
              <a:t>segu</a:t>
            </a:r>
            <a:r>
              <a:rPr dirty="0" sz="3100" spc="-50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3100" spc="110">
                <a:solidFill>
                  <a:srgbClr val="2D1300"/>
                </a:solidFill>
                <a:latin typeface="Verdana"/>
                <a:cs typeface="Verdana"/>
              </a:rPr>
              <a:t>ndo</a:t>
            </a:r>
            <a:r>
              <a:rPr dirty="0" sz="31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310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175">
                <a:solidFill>
                  <a:srgbClr val="2D1300"/>
                </a:solidFill>
                <a:latin typeface="Verdana"/>
                <a:cs typeface="Verdana"/>
              </a:rPr>
              <a:t>t</a:t>
            </a:r>
            <a:r>
              <a:rPr dirty="0" sz="3100" spc="-90">
                <a:solidFill>
                  <a:srgbClr val="2D1300"/>
                </a:solidFill>
                <a:latin typeface="Verdana"/>
                <a:cs typeface="Verdana"/>
              </a:rPr>
              <a:t>eus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70">
                <a:solidFill>
                  <a:srgbClr val="2D1300"/>
                </a:solidFill>
                <a:latin typeface="Verdana"/>
                <a:cs typeface="Verdana"/>
              </a:rPr>
              <a:t>cami</a:t>
            </a:r>
            <a:r>
              <a:rPr dirty="0" sz="3100" spc="60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3100" spc="-135">
                <a:solidFill>
                  <a:srgbClr val="2D1300"/>
                </a:solidFill>
                <a:latin typeface="Verdana"/>
                <a:cs typeface="Verdana"/>
              </a:rPr>
              <a:t>hos,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20">
                <a:solidFill>
                  <a:srgbClr val="2D1300"/>
                </a:solidFill>
                <a:latin typeface="Verdana"/>
                <a:cs typeface="Verdana"/>
              </a:rPr>
              <a:t>não </a:t>
            </a:r>
            <a:r>
              <a:rPr dirty="0" sz="310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-45">
                <a:solidFill>
                  <a:srgbClr val="2D1300"/>
                </a:solidFill>
                <a:latin typeface="Verdana"/>
                <a:cs typeface="Verdana"/>
              </a:rPr>
              <a:t>pre</a:t>
            </a:r>
            <a:r>
              <a:rPr dirty="0" sz="3100" spc="-45">
                <a:solidFill>
                  <a:srgbClr val="2D1300"/>
                </a:solidFill>
                <a:latin typeface="Verdana"/>
                <a:cs typeface="Verdana"/>
              </a:rPr>
              <a:t>t</a:t>
            </a:r>
            <a:r>
              <a:rPr dirty="0" sz="3100" spc="95">
                <a:solidFill>
                  <a:srgbClr val="2D1300"/>
                </a:solidFill>
                <a:latin typeface="Verdana"/>
                <a:cs typeface="Verdana"/>
              </a:rPr>
              <a:t>ende</a:t>
            </a:r>
            <a:r>
              <a:rPr dirty="0" sz="3100" spc="90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2D1300"/>
                </a:solidFill>
                <a:latin typeface="Verdana"/>
                <a:cs typeface="Verdana"/>
              </a:rPr>
              <a:t>f</a:t>
            </a:r>
            <a:r>
              <a:rPr dirty="0" sz="3100" spc="114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-165">
                <a:solidFill>
                  <a:srgbClr val="2D1300"/>
                </a:solidFill>
                <a:latin typeface="Verdana"/>
                <a:cs typeface="Verdana"/>
              </a:rPr>
              <a:t>zer</a:t>
            </a:r>
            <a:r>
              <a:rPr dirty="0" sz="31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2D1300"/>
                </a:solidFill>
                <a:latin typeface="Verdana"/>
                <a:cs typeface="Verdana"/>
              </a:rPr>
              <a:t>tua</a:t>
            </a:r>
            <a:r>
              <a:rPr dirty="0" sz="31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19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3100" spc="-135">
                <a:solidFill>
                  <a:srgbClr val="2D1300"/>
                </a:solidFill>
                <a:latin typeface="Verdana"/>
                <a:cs typeface="Verdana"/>
              </a:rPr>
              <a:t>rópr</a:t>
            </a:r>
            <a:r>
              <a:rPr dirty="0" sz="3100" spc="-85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3100" spc="220">
                <a:solidFill>
                  <a:srgbClr val="2D1300"/>
                </a:solidFill>
                <a:latin typeface="Verdana"/>
                <a:cs typeface="Verdana"/>
              </a:rPr>
              <a:t>a </a:t>
            </a:r>
            <a:r>
              <a:rPr dirty="0" sz="31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100" spc="30">
                <a:solidFill>
                  <a:srgbClr val="2D1300"/>
                </a:solidFill>
                <a:latin typeface="Verdana"/>
                <a:cs typeface="Verdana"/>
              </a:rPr>
              <a:t>vontade,</a:t>
            </a:r>
            <a:r>
              <a:rPr dirty="0" sz="3100" spc="-25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20">
                <a:solidFill>
                  <a:srgbClr val="2D1300"/>
                </a:solidFill>
                <a:latin typeface="Verdana"/>
                <a:cs typeface="Verdana"/>
              </a:rPr>
              <a:t>nem</a:t>
            </a:r>
            <a:r>
              <a:rPr dirty="0" sz="3100" spc="-24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75">
                <a:solidFill>
                  <a:srgbClr val="2D1300"/>
                </a:solidFill>
                <a:latin typeface="Verdana"/>
                <a:cs typeface="Verdana"/>
              </a:rPr>
              <a:t>falando</a:t>
            </a:r>
            <a:r>
              <a:rPr dirty="0" sz="3100" spc="-254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-15">
                <a:solidFill>
                  <a:srgbClr val="2D1300"/>
                </a:solidFill>
                <a:latin typeface="Verdana"/>
                <a:cs typeface="Verdana"/>
              </a:rPr>
              <a:t>palavras</a:t>
            </a:r>
            <a:r>
              <a:rPr dirty="0" sz="3100" spc="-23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100" spc="-125">
                <a:solidFill>
                  <a:srgbClr val="2D1300"/>
                </a:solidFill>
                <a:latin typeface="Verdana"/>
                <a:cs typeface="Verdana"/>
              </a:rPr>
              <a:t>vãs,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53981"/>
            <a:ext cx="7754620" cy="2588895"/>
          </a:xfrm>
          <a:prstGeom prst="rect"/>
        </p:spPr>
        <p:txBody>
          <a:bodyPr wrap="square" lIns="0" tIns="163830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290"/>
              </a:spcBef>
            </a:pPr>
            <a:r>
              <a:rPr dirty="0" spc="-50"/>
              <a:t>QUA</a:t>
            </a:r>
            <a:r>
              <a:rPr dirty="0" spc="-35"/>
              <a:t>L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275"/>
              <a:t>A</a:t>
            </a:r>
            <a:r>
              <a:rPr dirty="0" spc="135">
                <a:latin typeface="Times New Roman"/>
                <a:cs typeface="Times New Roman"/>
              </a:rPr>
              <a:t> </a:t>
            </a:r>
            <a:r>
              <a:rPr dirty="0" spc="-235"/>
              <a:t>P</a:t>
            </a:r>
            <a:r>
              <a:rPr dirty="0" spc="-285"/>
              <a:t>R</a:t>
            </a:r>
            <a:r>
              <a:rPr dirty="0" spc="-220"/>
              <a:t>OMESS</a:t>
            </a:r>
            <a:r>
              <a:rPr dirty="0" spc="-204"/>
              <a:t>A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-260"/>
              <a:t>DE </a:t>
            </a:r>
            <a:r>
              <a:rPr dirty="0" spc="-114">
                <a:latin typeface="Times New Roman"/>
                <a:cs typeface="Times New Roman"/>
              </a:rPr>
              <a:t> </a:t>
            </a:r>
            <a:r>
              <a:rPr dirty="0" spc="-490"/>
              <a:t>DEU</a:t>
            </a:r>
            <a:r>
              <a:rPr dirty="0" spc="-465"/>
              <a:t>S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10"/>
              <a:t>PARA</a:t>
            </a:r>
            <a:r>
              <a:rPr dirty="0" spc="114">
                <a:latin typeface="Times New Roman"/>
                <a:cs typeface="Times New Roman"/>
              </a:rPr>
              <a:t> </a:t>
            </a:r>
            <a:r>
              <a:rPr dirty="0" spc="-295"/>
              <a:t>AQUELES</a:t>
            </a:r>
            <a:r>
              <a:rPr dirty="0" spc="135">
                <a:latin typeface="Times New Roman"/>
                <a:cs typeface="Times New Roman"/>
              </a:rPr>
              <a:t> </a:t>
            </a:r>
            <a:r>
              <a:rPr dirty="0" spc="-140"/>
              <a:t>QUE </a:t>
            </a:r>
            <a:r>
              <a:rPr dirty="0" spc="-60">
                <a:latin typeface="Times New Roman"/>
                <a:cs typeface="Times New Roman"/>
              </a:rPr>
              <a:t> </a:t>
            </a:r>
            <a:r>
              <a:rPr dirty="0" spc="-204"/>
              <a:t>ATENDEM</a:t>
            </a:r>
            <a:r>
              <a:rPr dirty="0" spc="114">
                <a:latin typeface="Times New Roman"/>
                <a:cs typeface="Times New Roman"/>
              </a:rPr>
              <a:t> </a:t>
            </a:r>
            <a:r>
              <a:rPr dirty="0" spc="-495"/>
              <a:t>SUA</a:t>
            </a:r>
            <a:r>
              <a:rPr dirty="0" spc="-480"/>
              <a:t>S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-254"/>
              <a:t>ORDENS </a:t>
            </a:r>
            <a:r>
              <a:rPr dirty="0" spc="-100">
                <a:latin typeface="Times New Roman"/>
                <a:cs typeface="Times New Roman"/>
              </a:rPr>
              <a:t> </a:t>
            </a:r>
            <a:r>
              <a:rPr dirty="0" spc="-415"/>
              <a:t>SOBR</a:t>
            </a:r>
            <a:r>
              <a:rPr dirty="0" spc="-360"/>
              <a:t>E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405"/>
              <a:t>O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-935"/>
              <a:t>S</a:t>
            </a:r>
            <a:r>
              <a:rPr dirty="0" spc="80"/>
              <a:t>ÁBADO?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66834" y="3247434"/>
            <a:ext cx="7874634" cy="70434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05"/>
              </a:spcBef>
            </a:pPr>
            <a:r>
              <a:rPr dirty="0" sz="3950" spc="-245">
                <a:solidFill>
                  <a:srgbClr val="031728"/>
                </a:solidFill>
                <a:latin typeface="Verdana"/>
                <a:cs typeface="Verdana"/>
              </a:rPr>
              <a:t>Isaía</a:t>
            </a:r>
            <a:r>
              <a:rPr dirty="0" sz="3950" spc="-26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9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031728"/>
                </a:solidFill>
                <a:latin typeface="Verdana"/>
                <a:cs typeface="Verdana"/>
              </a:rPr>
              <a:t>58:</a:t>
            </a:r>
            <a:r>
              <a:rPr dirty="0" sz="3950" spc="-434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3950" spc="-600">
                <a:solidFill>
                  <a:srgbClr val="031728"/>
                </a:solidFill>
                <a:latin typeface="Verdana"/>
                <a:cs typeface="Verdana"/>
              </a:rPr>
              <a:t>4</a:t>
            </a:r>
            <a:r>
              <a:rPr dirty="0" sz="3950" spc="-425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39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245">
                <a:solidFill>
                  <a:srgbClr val="031728"/>
                </a:solidFill>
                <a:latin typeface="Verdana"/>
                <a:cs typeface="Verdana"/>
              </a:rPr>
              <a:t>Isaía</a:t>
            </a:r>
            <a:r>
              <a:rPr dirty="0" sz="3950" spc="-26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9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031728"/>
                </a:solidFill>
                <a:latin typeface="Verdana"/>
                <a:cs typeface="Verdana"/>
              </a:rPr>
              <a:t>66:</a:t>
            </a:r>
            <a:r>
              <a:rPr dirty="0" sz="3950" spc="-434">
                <a:solidFill>
                  <a:srgbClr val="031728"/>
                </a:solidFill>
                <a:latin typeface="Verdana"/>
                <a:cs typeface="Verdana"/>
              </a:rPr>
              <a:t>2</a:t>
            </a:r>
            <a:r>
              <a:rPr dirty="0" sz="3950" spc="-310">
                <a:solidFill>
                  <a:srgbClr val="031728"/>
                </a:solidFill>
                <a:latin typeface="Verdana"/>
                <a:cs typeface="Verdana"/>
              </a:rPr>
              <a:t>2</a:t>
            </a:r>
            <a:r>
              <a:rPr dirty="0" sz="3950" spc="-475">
                <a:solidFill>
                  <a:srgbClr val="031728"/>
                </a:solidFill>
                <a:latin typeface="Verdana"/>
                <a:cs typeface="Verdana"/>
              </a:rPr>
              <a:t>-</a:t>
            </a:r>
            <a:r>
              <a:rPr dirty="0" sz="3950" spc="-330">
                <a:solidFill>
                  <a:srgbClr val="031728"/>
                </a:solidFill>
                <a:latin typeface="Verdana"/>
                <a:cs typeface="Verdana"/>
              </a:rPr>
              <a:t>23.</a:t>
            </a:r>
            <a:endParaRPr sz="3950">
              <a:latin typeface="Verdana"/>
              <a:cs typeface="Verdana"/>
            </a:endParaRPr>
          </a:p>
          <a:p>
            <a:pPr marL="12700" marR="5080">
              <a:lnSpc>
                <a:spcPct val="80300"/>
              </a:lnSpc>
              <a:spcBef>
                <a:spcPts val="4070"/>
              </a:spcBef>
            </a:pPr>
            <a:r>
              <a:rPr dirty="0" sz="3450" spc="-40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29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>
                <a:solidFill>
                  <a:srgbClr val="031728"/>
                </a:solidFill>
                <a:latin typeface="Verdana"/>
                <a:cs typeface="Verdana"/>
              </a:rPr>
              <a:t>te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0">
                <a:solidFill>
                  <a:srgbClr val="031728"/>
                </a:solidFill>
                <a:latin typeface="Verdana"/>
                <a:cs typeface="Verdana"/>
              </a:rPr>
              <a:t>del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itará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0">
                <a:solidFill>
                  <a:srgbClr val="031728"/>
                </a:solidFill>
                <a:latin typeface="Verdana"/>
                <a:cs typeface="Verdana"/>
              </a:rPr>
              <a:t>no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10">
                <a:solidFill>
                  <a:srgbClr val="031728"/>
                </a:solidFill>
                <a:latin typeface="Verdana"/>
                <a:cs typeface="Verdana"/>
              </a:rPr>
              <a:t>SENHO</a:t>
            </a:r>
            <a:r>
              <a:rPr dirty="0" sz="3450" spc="-21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-300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1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04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>
                <a:solidFill>
                  <a:srgbClr val="031728"/>
                </a:solidFill>
                <a:latin typeface="Verdana"/>
                <a:cs typeface="Verdana"/>
              </a:rPr>
              <a:t>te </a:t>
            </a:r>
            <a:r>
              <a:rPr dirty="0" sz="34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farei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425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3450" spc="30">
                <a:solidFill>
                  <a:srgbClr val="031728"/>
                </a:solidFill>
                <a:latin typeface="Verdana"/>
                <a:cs typeface="Verdana"/>
              </a:rPr>
              <a:t>avalga</a:t>
            </a:r>
            <a:r>
              <a:rPr dirty="0" sz="3450" spc="2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sobr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0">
                <a:solidFill>
                  <a:srgbClr val="031728"/>
                </a:solidFill>
                <a:latin typeface="Verdana"/>
                <a:cs typeface="Verdana"/>
              </a:rPr>
              <a:t>alto</a:t>
            </a:r>
            <a:r>
              <a:rPr dirty="0" sz="3450" spc="-9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54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5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20">
                <a:solidFill>
                  <a:srgbClr val="031728"/>
                </a:solidFill>
                <a:latin typeface="Verdana"/>
                <a:cs typeface="Verdana"/>
              </a:rPr>
              <a:t>ter</a:t>
            </a:r>
            <a:r>
              <a:rPr dirty="0" sz="3450" spc="-21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229">
                <a:solidFill>
                  <a:srgbClr val="031728"/>
                </a:solidFill>
                <a:latin typeface="Verdana"/>
                <a:cs typeface="Verdana"/>
              </a:rPr>
              <a:t>a </a:t>
            </a:r>
            <a:r>
              <a:rPr dirty="0" sz="3450" spc="1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>
                <a:solidFill>
                  <a:srgbClr val="031728"/>
                </a:solidFill>
                <a:latin typeface="Verdana"/>
                <a:cs typeface="Verdana"/>
              </a:rPr>
              <a:t>te</a:t>
            </a:r>
            <a:r>
              <a:rPr dirty="0" sz="345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sustentarei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60">
                <a:solidFill>
                  <a:srgbClr val="031728"/>
                </a:solidFill>
                <a:latin typeface="Verdana"/>
                <a:cs typeface="Verdana"/>
              </a:rPr>
              <a:t>com</a:t>
            </a:r>
            <a:r>
              <a:rPr dirty="0" sz="3450" spc="1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herança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00">
                <a:solidFill>
                  <a:srgbClr val="031728"/>
                </a:solidFill>
                <a:latin typeface="Verdana"/>
                <a:cs typeface="Verdana"/>
              </a:rPr>
              <a:t>de </a:t>
            </a:r>
            <a:r>
              <a:rPr dirty="0" sz="3450" spc="-1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40">
                <a:solidFill>
                  <a:srgbClr val="031728"/>
                </a:solidFill>
                <a:latin typeface="Verdana"/>
                <a:cs typeface="Verdana"/>
              </a:rPr>
              <a:t>Jacó,</a:t>
            </a:r>
            <a:r>
              <a:rPr dirty="0" sz="3450" spc="1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30">
                <a:solidFill>
                  <a:srgbClr val="031728"/>
                </a:solidFill>
                <a:latin typeface="Verdana"/>
                <a:cs typeface="Verdana"/>
              </a:rPr>
              <a:t>teu</a:t>
            </a:r>
            <a:r>
              <a:rPr dirty="0" sz="3450" spc="-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5">
                <a:solidFill>
                  <a:srgbClr val="031728"/>
                </a:solidFill>
                <a:latin typeface="Verdana"/>
                <a:cs typeface="Verdana"/>
              </a:rPr>
              <a:t>pai,</a:t>
            </a:r>
            <a:r>
              <a:rPr dirty="0" sz="3450" spc="-1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45">
                <a:solidFill>
                  <a:srgbClr val="031728"/>
                </a:solidFill>
                <a:latin typeface="Verdana"/>
                <a:cs typeface="Verdana"/>
              </a:rPr>
              <a:t>porque</a:t>
            </a:r>
            <a:r>
              <a:rPr dirty="0" sz="3450" spc="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75">
                <a:solidFill>
                  <a:srgbClr val="031728"/>
                </a:solidFill>
                <a:latin typeface="Verdana"/>
                <a:cs typeface="Verdana"/>
              </a:rPr>
              <a:t>boca</a:t>
            </a:r>
            <a:r>
              <a:rPr dirty="0" sz="3450" spc="2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90">
                <a:solidFill>
                  <a:srgbClr val="031728"/>
                </a:solidFill>
                <a:latin typeface="Verdana"/>
                <a:cs typeface="Verdana"/>
              </a:rPr>
              <a:t>do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210">
                <a:solidFill>
                  <a:srgbClr val="031728"/>
                </a:solidFill>
                <a:latin typeface="Verdana"/>
                <a:cs typeface="Verdana"/>
              </a:rPr>
              <a:t>SENHO</a:t>
            </a:r>
            <a:r>
              <a:rPr dirty="0" sz="3450" spc="-20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80">
                <a:solidFill>
                  <a:srgbClr val="031728"/>
                </a:solidFill>
                <a:latin typeface="Verdana"/>
                <a:cs typeface="Verdana"/>
              </a:rPr>
              <a:t>disse.</a:t>
            </a:r>
            <a:endParaRPr sz="3450">
              <a:latin typeface="Verdana"/>
              <a:cs typeface="Verdana"/>
            </a:endParaRPr>
          </a:p>
          <a:p>
            <a:pPr marL="12700" marR="27940">
              <a:lnSpc>
                <a:spcPct val="80300"/>
              </a:lnSpc>
              <a:spcBef>
                <a:spcPts val="3215"/>
              </a:spcBef>
            </a:pPr>
            <a:r>
              <a:rPr dirty="0" sz="3450" spc="-40">
                <a:solidFill>
                  <a:srgbClr val="031728"/>
                </a:solidFill>
                <a:latin typeface="Verdana"/>
                <a:cs typeface="Verdana"/>
              </a:rPr>
              <a:t>Porque,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425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3450" spc="75">
                <a:solidFill>
                  <a:srgbClr val="031728"/>
                </a:solidFill>
                <a:latin typeface="Verdana"/>
                <a:cs typeface="Verdana"/>
              </a:rPr>
              <a:t>omo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novos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425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3450" spc="-114">
                <a:solidFill>
                  <a:srgbClr val="031728"/>
                </a:solidFill>
                <a:latin typeface="Verdana"/>
                <a:cs typeface="Verdana"/>
              </a:rPr>
              <a:t>éus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29">
                <a:solidFill>
                  <a:srgbClr val="031728"/>
                </a:solidFill>
                <a:latin typeface="Verdana"/>
                <a:cs typeface="Verdana"/>
              </a:rPr>
              <a:t>a </a:t>
            </a:r>
            <a:r>
              <a:rPr dirty="0" sz="3450" spc="1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65">
                <a:solidFill>
                  <a:srgbClr val="031728"/>
                </a:solidFill>
                <a:latin typeface="Verdana"/>
                <a:cs typeface="Verdana"/>
              </a:rPr>
              <a:t>nova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45">
                <a:solidFill>
                  <a:srgbClr val="031728"/>
                </a:solidFill>
                <a:latin typeface="Verdana"/>
                <a:cs typeface="Verdana"/>
              </a:rPr>
              <a:t>terra,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3450" spc="-2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45">
                <a:solidFill>
                  <a:srgbClr val="031728"/>
                </a:solidFill>
                <a:latin typeface="Verdana"/>
                <a:cs typeface="Verdana"/>
              </a:rPr>
              <a:t>hei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de</a:t>
            </a:r>
            <a:r>
              <a:rPr dirty="0" sz="3450" spc="-2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fazer,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20">
                <a:solidFill>
                  <a:srgbClr val="031728"/>
                </a:solidFill>
                <a:latin typeface="Verdana"/>
                <a:cs typeface="Verdana"/>
              </a:rPr>
              <a:t>estarão </a:t>
            </a:r>
            <a:r>
              <a:rPr dirty="0" sz="3450" spc="-1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5">
                <a:solidFill>
                  <a:srgbClr val="031728"/>
                </a:solidFill>
                <a:latin typeface="Verdana"/>
                <a:cs typeface="Verdana"/>
              </a:rPr>
              <a:t>diant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0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35">
                <a:solidFill>
                  <a:srgbClr val="031728"/>
                </a:solidFill>
                <a:latin typeface="Verdana"/>
                <a:cs typeface="Verdana"/>
              </a:rPr>
              <a:t>mi</a:t>
            </a:r>
            <a:r>
              <a:rPr dirty="0" sz="3450" spc="-22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-30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di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z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10">
                <a:solidFill>
                  <a:srgbClr val="031728"/>
                </a:solidFill>
                <a:latin typeface="Verdana"/>
                <a:cs typeface="Verdana"/>
              </a:rPr>
              <a:t>SENHO</a:t>
            </a:r>
            <a:r>
              <a:rPr dirty="0" sz="3450" spc="-21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-30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90">
                <a:solidFill>
                  <a:srgbClr val="031728"/>
                </a:solidFill>
                <a:latin typeface="Verdana"/>
                <a:cs typeface="Verdana"/>
              </a:rPr>
              <a:t>assim </a:t>
            </a:r>
            <a:r>
              <a:rPr dirty="0" sz="3450" spc="-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0">
                <a:solidFill>
                  <a:srgbClr val="031728"/>
                </a:solidFill>
                <a:latin typeface="Verdana"/>
                <a:cs typeface="Verdana"/>
              </a:rPr>
              <a:t>há</a:t>
            </a:r>
            <a:r>
              <a:rPr dirty="0" sz="3450" spc="-2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de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estar</a:t>
            </a:r>
            <a:r>
              <a:rPr dirty="0" sz="3450" spc="-2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2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vossa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0">
                <a:solidFill>
                  <a:srgbClr val="031728"/>
                </a:solidFill>
                <a:latin typeface="Verdana"/>
                <a:cs typeface="Verdana"/>
              </a:rPr>
              <a:t>posteridade</a:t>
            </a:r>
            <a:r>
              <a:rPr dirty="0" sz="3450" spc="-2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3450" spc="-1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voss</a:t>
            </a:r>
            <a:r>
              <a:rPr dirty="0" sz="3450" spc="-15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90">
                <a:solidFill>
                  <a:srgbClr val="031728"/>
                </a:solidFill>
                <a:latin typeface="Verdana"/>
                <a:cs typeface="Verdana"/>
              </a:rPr>
              <a:t>om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300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2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0">
                <a:solidFill>
                  <a:srgbClr val="031728"/>
                </a:solidFill>
                <a:latin typeface="Verdana"/>
                <a:cs typeface="Verdana"/>
              </a:rPr>
              <a:t>ser</a:t>
            </a:r>
            <a:r>
              <a:rPr dirty="0" sz="3450" spc="-114">
                <a:solidFill>
                  <a:srgbClr val="031728"/>
                </a:solidFill>
                <a:latin typeface="Verdana"/>
                <a:cs typeface="Verdana"/>
              </a:rPr>
              <a:t>á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0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75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229">
                <a:solidFill>
                  <a:srgbClr val="031728"/>
                </a:solidFill>
                <a:latin typeface="Verdana"/>
                <a:cs typeface="Verdana"/>
              </a:rPr>
              <a:t>a </a:t>
            </a:r>
            <a:r>
              <a:rPr dirty="0" sz="3450" spc="1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031728"/>
                </a:solidFill>
                <a:latin typeface="Verdana"/>
                <a:cs typeface="Verdana"/>
              </a:rPr>
              <a:t>Festa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54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5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90">
                <a:solidFill>
                  <a:srgbClr val="031728"/>
                </a:solidFill>
                <a:latin typeface="Verdana"/>
                <a:cs typeface="Verdana"/>
              </a:rPr>
              <a:t>L</a:t>
            </a:r>
            <a:r>
              <a:rPr dirty="0" sz="3450" spc="-210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5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75">
                <a:solidFill>
                  <a:srgbClr val="031728"/>
                </a:solidFill>
                <a:latin typeface="Verdana"/>
                <a:cs typeface="Verdana"/>
              </a:rPr>
              <a:t>v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à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outra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0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um </a:t>
            </a:r>
            <a:r>
              <a:rPr dirty="0" sz="3450" spc="-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4">
                <a:solidFill>
                  <a:srgbClr val="031728"/>
                </a:solidFill>
                <a:latin typeface="Verdana"/>
                <a:cs typeface="Verdana"/>
              </a:rPr>
              <a:t>sábad</a:t>
            </a:r>
            <a:r>
              <a:rPr dirty="0" sz="3450" spc="12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10">
                <a:solidFill>
                  <a:srgbClr val="031728"/>
                </a:solidFill>
                <a:latin typeface="Verdana"/>
                <a:cs typeface="Verdana"/>
              </a:rPr>
              <a:t>outro,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vir</a:t>
            </a:r>
            <a:r>
              <a:rPr dirty="0" sz="3450" spc="-165">
                <a:solidFill>
                  <a:srgbClr val="031728"/>
                </a:solidFill>
                <a:latin typeface="Verdana"/>
                <a:cs typeface="Verdana"/>
              </a:rPr>
              <a:t>á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25">
                <a:solidFill>
                  <a:srgbClr val="031728"/>
                </a:solidFill>
                <a:latin typeface="Verdana"/>
                <a:cs typeface="Verdana"/>
              </a:rPr>
              <a:t>toda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carne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29">
                <a:solidFill>
                  <a:srgbClr val="031728"/>
                </a:solidFill>
                <a:latin typeface="Verdana"/>
                <a:cs typeface="Verdana"/>
              </a:rPr>
              <a:t>a </a:t>
            </a:r>
            <a:r>
              <a:rPr dirty="0" sz="3450" spc="1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adora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0">
                <a:solidFill>
                  <a:srgbClr val="031728"/>
                </a:solidFill>
                <a:latin typeface="Verdana"/>
                <a:cs typeface="Verdana"/>
              </a:rPr>
              <a:t>perant</a:t>
            </a:r>
            <a:r>
              <a:rPr dirty="0" sz="3450" spc="3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95">
                <a:solidFill>
                  <a:srgbClr val="031728"/>
                </a:solidFill>
                <a:latin typeface="Verdana"/>
                <a:cs typeface="Verdana"/>
              </a:rPr>
              <a:t>mim,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di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z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20">
                <a:solidFill>
                  <a:srgbClr val="031728"/>
                </a:solidFill>
                <a:latin typeface="Verdana"/>
                <a:cs typeface="Verdana"/>
              </a:rPr>
              <a:t>SENHOR.</a:t>
            </a:r>
            <a:endParaRPr sz="3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53981"/>
            <a:ext cx="7743825" cy="1985645"/>
          </a:xfrm>
          <a:prstGeom prst="rect"/>
        </p:spPr>
        <p:txBody>
          <a:bodyPr wrap="square" lIns="0" tIns="163830" rIns="0" bIns="0" rtlCol="0" vert="horz">
            <a:spAutoFit/>
          </a:bodyPr>
          <a:lstStyle/>
          <a:p>
            <a:pPr algn="just" marL="12700" marR="5080">
              <a:lnSpc>
                <a:spcPct val="79900"/>
              </a:lnSpc>
              <a:spcBef>
                <a:spcPts val="1290"/>
              </a:spcBef>
            </a:pPr>
            <a:r>
              <a:rPr dirty="0" spc="-25">
                <a:solidFill>
                  <a:srgbClr val="12392E"/>
                </a:solidFill>
              </a:rPr>
              <a:t>QUEM</a:t>
            </a:r>
            <a:r>
              <a:rPr dirty="0" spc="-25">
                <a:solidFill>
                  <a:srgbClr val="12392E"/>
                </a:solidFill>
              </a:rPr>
              <a:t> </a:t>
            </a:r>
            <a:r>
              <a:rPr dirty="0" spc="20">
                <a:solidFill>
                  <a:srgbClr val="12392E"/>
                </a:solidFill>
              </a:rPr>
              <a:t>CONHECE</a:t>
            </a:r>
            <a:r>
              <a:rPr dirty="0" spc="20">
                <a:solidFill>
                  <a:srgbClr val="12392E"/>
                </a:solidFill>
              </a:rPr>
              <a:t> </a:t>
            </a:r>
            <a:r>
              <a:rPr dirty="0" spc="-240">
                <a:solidFill>
                  <a:srgbClr val="12392E"/>
                </a:solidFill>
              </a:rPr>
              <a:t>TODOS </a:t>
            </a:r>
            <a:r>
              <a:rPr dirty="0" spc="-1730">
                <a:solidFill>
                  <a:srgbClr val="12392E"/>
                </a:solidFill>
              </a:rPr>
              <a:t> </a:t>
            </a:r>
            <a:r>
              <a:rPr dirty="0" spc="-285">
                <a:solidFill>
                  <a:srgbClr val="12392E"/>
                </a:solidFill>
              </a:rPr>
              <a:t>O</a:t>
            </a:r>
            <a:r>
              <a:rPr dirty="0" spc="-245">
                <a:solidFill>
                  <a:srgbClr val="12392E"/>
                </a:solidFill>
              </a:rPr>
              <a:t>S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320">
                <a:solidFill>
                  <a:srgbClr val="12392E"/>
                </a:solidFill>
              </a:rPr>
              <a:t>SEGREDO</a:t>
            </a:r>
            <a:r>
              <a:rPr dirty="0" spc="-305">
                <a:solidFill>
                  <a:srgbClr val="12392E"/>
                </a:solidFill>
              </a:rPr>
              <a:t>S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70">
                <a:solidFill>
                  <a:srgbClr val="12392E"/>
                </a:solidFill>
              </a:rPr>
              <a:t>D</a:t>
            </a:r>
            <a:r>
              <a:rPr dirty="0" spc="65">
                <a:solidFill>
                  <a:srgbClr val="12392E"/>
                </a:solidFill>
              </a:rPr>
              <a:t>A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114">
                <a:solidFill>
                  <a:srgbClr val="12392E"/>
                </a:solidFill>
              </a:rPr>
              <a:t>MO</a:t>
            </a:r>
            <a:r>
              <a:rPr dirty="0" spc="85">
                <a:solidFill>
                  <a:srgbClr val="12392E"/>
                </a:solidFill>
              </a:rPr>
              <a:t>R</a:t>
            </a:r>
            <a:r>
              <a:rPr dirty="0" spc="-610">
                <a:solidFill>
                  <a:srgbClr val="12392E"/>
                </a:solidFill>
              </a:rPr>
              <a:t>TE </a:t>
            </a:r>
            <a:r>
              <a:rPr dirty="0" spc="-2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480">
                <a:solidFill>
                  <a:srgbClr val="12392E"/>
                </a:solidFill>
              </a:rPr>
              <a:t>E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350">
                <a:solidFill>
                  <a:srgbClr val="12392E"/>
                </a:solidFill>
              </a:rPr>
              <a:t>TEM</a:t>
            </a:r>
            <a:r>
              <a:rPr dirty="0" spc="1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145">
                <a:solidFill>
                  <a:srgbClr val="12392E"/>
                </a:solidFill>
              </a:rPr>
              <a:t>PODER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415">
                <a:solidFill>
                  <a:srgbClr val="12392E"/>
                </a:solidFill>
              </a:rPr>
              <a:t>SOBR</a:t>
            </a:r>
            <a:r>
              <a:rPr dirty="0" spc="-365">
                <a:solidFill>
                  <a:srgbClr val="12392E"/>
                </a:solidFill>
              </a:rPr>
              <a:t>E</a:t>
            </a:r>
            <a:r>
              <a:rPr dirty="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pc="-120">
                <a:solidFill>
                  <a:srgbClr val="12392E"/>
                </a:solidFill>
              </a:rPr>
              <a:t>ELA?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66834" y="2580669"/>
            <a:ext cx="7845425" cy="57550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10"/>
              </a:spcBef>
            </a:pPr>
            <a:r>
              <a:rPr dirty="0" sz="3950" spc="85">
                <a:solidFill>
                  <a:srgbClr val="12392E"/>
                </a:solidFill>
                <a:latin typeface="Verdana"/>
                <a:cs typeface="Verdana"/>
              </a:rPr>
              <a:t>Apocalipse</a:t>
            </a:r>
            <a:r>
              <a:rPr dirty="0" sz="3950" spc="-3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950" spc="-400">
                <a:solidFill>
                  <a:srgbClr val="12392E"/>
                </a:solidFill>
                <a:latin typeface="Verdana"/>
                <a:cs typeface="Verdana"/>
              </a:rPr>
              <a:t>1:17-18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500">
              <a:latin typeface="Verdana"/>
              <a:cs typeface="Verdana"/>
            </a:endParaRPr>
          </a:p>
          <a:p>
            <a:pPr marL="12700" marR="5080">
              <a:lnSpc>
                <a:spcPct val="100800"/>
              </a:lnSpc>
              <a:spcBef>
                <a:spcPts val="5"/>
              </a:spcBef>
            </a:pPr>
            <a:r>
              <a:rPr dirty="0" sz="3600" spc="155">
                <a:solidFill>
                  <a:srgbClr val="12392E"/>
                </a:solidFill>
                <a:latin typeface="Verdana"/>
                <a:cs typeface="Verdana"/>
              </a:rPr>
              <a:t>Quand</a:t>
            </a:r>
            <a:r>
              <a:rPr dirty="0" sz="3600" spc="14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40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3600" spc="-25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600" spc="-32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75">
                <a:solidFill>
                  <a:srgbClr val="12392E"/>
                </a:solidFill>
                <a:latin typeface="Verdana"/>
                <a:cs typeface="Verdana"/>
              </a:rPr>
              <a:t>caí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31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210">
                <a:solidFill>
                  <a:srgbClr val="12392E"/>
                </a:solidFill>
                <a:latin typeface="Verdana"/>
                <a:cs typeface="Verdana"/>
              </a:rPr>
              <a:t>seu</a:t>
            </a:r>
            <a:r>
              <a:rPr dirty="0" sz="3600" spc="-18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5">
                <a:solidFill>
                  <a:srgbClr val="12392E"/>
                </a:solidFill>
                <a:latin typeface="Verdana"/>
                <a:cs typeface="Verdana"/>
              </a:rPr>
              <a:t>pé</a:t>
            </a:r>
            <a:r>
              <a:rPr dirty="0" sz="3600" spc="-1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45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600" spc="80">
                <a:solidFill>
                  <a:srgbClr val="12392E"/>
                </a:solidFill>
                <a:latin typeface="Verdana"/>
                <a:cs typeface="Verdana"/>
              </a:rPr>
              <a:t>omo </a:t>
            </a:r>
            <a:r>
              <a:rPr dirty="0" sz="36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50">
                <a:solidFill>
                  <a:srgbClr val="12392E"/>
                </a:solidFill>
                <a:latin typeface="Verdana"/>
                <a:cs typeface="Verdana"/>
              </a:rPr>
              <a:t>mor</a:t>
            </a:r>
            <a:r>
              <a:rPr dirty="0" sz="3600" spc="-10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600" spc="-60">
                <a:solidFill>
                  <a:srgbClr val="12392E"/>
                </a:solidFill>
                <a:latin typeface="Verdana"/>
                <a:cs typeface="Verdana"/>
              </a:rPr>
              <a:t>o.</a:t>
            </a:r>
            <a:r>
              <a:rPr dirty="0" sz="36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05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3600" spc="-9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600" spc="55">
                <a:solidFill>
                  <a:srgbClr val="12392E"/>
                </a:solidFill>
                <a:latin typeface="Verdana"/>
                <a:cs typeface="Verdana"/>
              </a:rPr>
              <a:t>ém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55">
                <a:solidFill>
                  <a:srgbClr val="12392E"/>
                </a:solidFill>
                <a:latin typeface="Verdana"/>
                <a:cs typeface="Verdana"/>
              </a:rPr>
              <a:t>ele</a:t>
            </a:r>
            <a:r>
              <a:rPr dirty="0" sz="36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20">
                <a:solidFill>
                  <a:srgbClr val="12392E"/>
                </a:solidFill>
                <a:latin typeface="Verdana"/>
                <a:cs typeface="Verdana"/>
              </a:rPr>
              <a:t>pô</a:t>
            </a:r>
            <a:r>
              <a:rPr dirty="0" sz="3600" spc="-1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48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-10">
                <a:solidFill>
                  <a:srgbClr val="12392E"/>
                </a:solidFill>
                <a:latin typeface="Verdana"/>
                <a:cs typeface="Verdana"/>
              </a:rPr>
              <a:t>ob</a:t>
            </a:r>
            <a:r>
              <a:rPr dirty="0" sz="3600" spc="-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55">
                <a:solidFill>
                  <a:srgbClr val="12392E"/>
                </a:solidFill>
                <a:latin typeface="Verdana"/>
                <a:cs typeface="Verdana"/>
              </a:rPr>
              <a:t>mim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5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360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35">
                <a:solidFill>
                  <a:srgbClr val="12392E"/>
                </a:solidFill>
                <a:latin typeface="Verdana"/>
                <a:cs typeface="Verdana"/>
              </a:rPr>
              <a:t>mão</a:t>
            </a:r>
            <a:r>
              <a:rPr dirty="0" sz="36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65">
                <a:solidFill>
                  <a:srgbClr val="12392E"/>
                </a:solidFill>
                <a:latin typeface="Verdana"/>
                <a:cs typeface="Verdana"/>
              </a:rPr>
              <a:t>di</a:t>
            </a:r>
            <a:r>
              <a:rPr dirty="0" sz="3600" spc="-16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600" spc="-45">
                <a:solidFill>
                  <a:srgbClr val="12392E"/>
                </a:solidFill>
                <a:latin typeface="Verdana"/>
                <a:cs typeface="Verdana"/>
              </a:rPr>
              <a:t>eita,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60">
                <a:solidFill>
                  <a:srgbClr val="12392E"/>
                </a:solidFill>
                <a:latin typeface="Verdana"/>
                <a:cs typeface="Verdana"/>
              </a:rPr>
              <a:t>dizendo</a:t>
            </a:r>
            <a:r>
              <a:rPr dirty="0" sz="3600" spc="-45">
                <a:solidFill>
                  <a:srgbClr val="12392E"/>
                </a:solidFill>
                <a:latin typeface="Verdana"/>
                <a:cs typeface="Verdana"/>
              </a:rPr>
              <a:t>:</a:t>
            </a:r>
            <a:r>
              <a:rPr dirty="0" sz="36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6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36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35">
                <a:solidFill>
                  <a:srgbClr val="12392E"/>
                </a:solidFill>
                <a:latin typeface="Verdana"/>
                <a:cs typeface="Verdana"/>
              </a:rPr>
              <a:t>temas; </a:t>
            </a:r>
            <a:r>
              <a:rPr dirty="0" sz="360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70">
                <a:solidFill>
                  <a:srgbClr val="12392E"/>
                </a:solidFill>
                <a:latin typeface="Verdana"/>
                <a:cs typeface="Verdana"/>
              </a:rPr>
              <a:t>eu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20">
                <a:solidFill>
                  <a:srgbClr val="12392E"/>
                </a:solidFill>
                <a:latin typeface="Verdana"/>
                <a:cs typeface="Verdana"/>
              </a:rPr>
              <a:t>so</a:t>
            </a:r>
            <a:r>
              <a:rPr dirty="0" sz="3600" spc="-12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36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95">
                <a:solidFill>
                  <a:srgbClr val="12392E"/>
                </a:solidFill>
                <a:latin typeface="Verdana"/>
                <a:cs typeface="Verdana"/>
              </a:rPr>
              <a:t>pr</a:t>
            </a:r>
            <a:r>
              <a:rPr dirty="0" sz="3600" spc="-114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600" spc="-80">
                <a:solidFill>
                  <a:srgbClr val="12392E"/>
                </a:solidFill>
                <a:latin typeface="Verdana"/>
                <a:cs typeface="Verdana"/>
              </a:rPr>
              <a:t>meiro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215">
                <a:solidFill>
                  <a:srgbClr val="12392E"/>
                </a:solidFill>
                <a:latin typeface="Verdana"/>
                <a:cs typeface="Verdana"/>
              </a:rPr>
              <a:t>últ</a:t>
            </a:r>
            <a:r>
              <a:rPr dirty="0" sz="3600" spc="-15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600" spc="45">
                <a:solidFill>
                  <a:srgbClr val="12392E"/>
                </a:solidFill>
                <a:latin typeface="Verdana"/>
                <a:cs typeface="Verdana"/>
              </a:rPr>
              <a:t>mo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70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00">
                <a:solidFill>
                  <a:srgbClr val="12392E"/>
                </a:solidFill>
                <a:latin typeface="Verdana"/>
                <a:cs typeface="Verdana"/>
              </a:rPr>
              <a:t>aquel</a:t>
            </a:r>
            <a:r>
              <a:rPr dirty="0" sz="3600" spc="114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2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60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55">
                <a:solidFill>
                  <a:srgbClr val="12392E"/>
                </a:solidFill>
                <a:latin typeface="Verdana"/>
                <a:cs typeface="Verdana"/>
              </a:rPr>
              <a:t>vi</a:t>
            </a:r>
            <a:r>
              <a:rPr dirty="0" sz="3600" spc="-22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3600" spc="-210">
                <a:solidFill>
                  <a:srgbClr val="12392E"/>
                </a:solidFill>
                <a:latin typeface="Verdana"/>
                <a:cs typeface="Verdana"/>
              </a:rPr>
              <a:t>e;</a:t>
            </a:r>
            <a:r>
              <a:rPr dirty="0" sz="36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55">
                <a:solidFill>
                  <a:srgbClr val="12392E"/>
                </a:solidFill>
                <a:latin typeface="Verdana"/>
                <a:cs typeface="Verdana"/>
              </a:rPr>
              <a:t>esti</a:t>
            </a:r>
            <a:r>
              <a:rPr dirty="0" sz="3600" spc="-220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6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600" spc="2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-130">
                <a:solidFill>
                  <a:srgbClr val="12392E"/>
                </a:solidFill>
                <a:latin typeface="Verdana"/>
                <a:cs typeface="Verdana"/>
              </a:rPr>
              <a:t>rt</a:t>
            </a:r>
            <a:r>
              <a:rPr dirty="0" sz="3600" spc="-204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-30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6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70">
                <a:solidFill>
                  <a:srgbClr val="12392E"/>
                </a:solidFill>
                <a:latin typeface="Verdana"/>
                <a:cs typeface="Verdana"/>
              </a:rPr>
              <a:t>mas </a:t>
            </a:r>
            <a:r>
              <a:rPr dirty="0" sz="3600" spc="-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75">
                <a:solidFill>
                  <a:srgbClr val="12392E"/>
                </a:solidFill>
                <a:latin typeface="Verdana"/>
                <a:cs typeface="Verdana"/>
              </a:rPr>
              <a:t>eis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q</a:t>
            </a:r>
            <a:r>
              <a:rPr dirty="0" sz="3600" spc="70">
                <a:solidFill>
                  <a:srgbClr val="12392E"/>
                </a:solidFill>
                <a:latin typeface="Verdana"/>
                <a:cs typeface="Verdana"/>
              </a:rPr>
              <a:t>ue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65">
                <a:solidFill>
                  <a:srgbClr val="12392E"/>
                </a:solidFill>
                <a:latin typeface="Verdana"/>
                <a:cs typeface="Verdana"/>
              </a:rPr>
              <a:t>estou</a:t>
            </a:r>
            <a:r>
              <a:rPr dirty="0" sz="36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80">
                <a:solidFill>
                  <a:srgbClr val="12392E"/>
                </a:solidFill>
                <a:latin typeface="Verdana"/>
                <a:cs typeface="Verdana"/>
              </a:rPr>
              <a:t>viv</a:t>
            </a:r>
            <a:r>
              <a:rPr dirty="0" sz="3600" spc="-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85">
                <a:solidFill>
                  <a:srgbClr val="12392E"/>
                </a:solidFill>
                <a:latin typeface="Verdana"/>
                <a:cs typeface="Verdana"/>
              </a:rPr>
              <a:t>pel</a:t>
            </a:r>
            <a:r>
              <a:rPr dirty="0" sz="3600" spc="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-47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49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10">
                <a:solidFill>
                  <a:srgbClr val="12392E"/>
                </a:solidFill>
                <a:latin typeface="Verdana"/>
                <a:cs typeface="Verdana"/>
              </a:rPr>
              <a:t>éculos </a:t>
            </a:r>
            <a:r>
              <a:rPr dirty="0" sz="360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20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3600" spc="-1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30">
                <a:solidFill>
                  <a:srgbClr val="12392E"/>
                </a:solidFill>
                <a:latin typeface="Verdana"/>
                <a:cs typeface="Verdana"/>
              </a:rPr>
              <a:t>séc</a:t>
            </a:r>
            <a:r>
              <a:rPr dirty="0" sz="3600" spc="2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3600" spc="-175">
                <a:solidFill>
                  <a:srgbClr val="12392E"/>
                </a:solidFill>
                <a:latin typeface="Verdana"/>
                <a:cs typeface="Verdana"/>
              </a:rPr>
              <a:t>lo</a:t>
            </a:r>
            <a:r>
              <a:rPr dirty="0" sz="3600" spc="-2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5">
                <a:solidFill>
                  <a:srgbClr val="12392E"/>
                </a:solidFill>
                <a:latin typeface="Verdana"/>
                <a:cs typeface="Verdana"/>
              </a:rPr>
              <a:t>tenho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8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600" spc="-7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45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600" spc="-25">
                <a:solidFill>
                  <a:srgbClr val="12392E"/>
                </a:solidFill>
                <a:latin typeface="Verdana"/>
                <a:cs typeface="Verdana"/>
              </a:rPr>
              <a:t>haves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35">
                <a:solidFill>
                  <a:srgbClr val="12392E"/>
                </a:solidFill>
                <a:latin typeface="Verdana"/>
                <a:cs typeface="Verdana"/>
              </a:rPr>
              <a:t>da </a:t>
            </a:r>
            <a:r>
              <a:rPr dirty="0" sz="360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50">
                <a:solidFill>
                  <a:srgbClr val="12392E"/>
                </a:solidFill>
                <a:latin typeface="Verdana"/>
                <a:cs typeface="Verdana"/>
              </a:rPr>
              <a:t>mor</a:t>
            </a:r>
            <a:r>
              <a:rPr dirty="0" sz="3600" spc="-10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114">
                <a:solidFill>
                  <a:srgbClr val="12392E"/>
                </a:solidFill>
                <a:latin typeface="Verdana"/>
                <a:cs typeface="Verdana"/>
              </a:rPr>
              <a:t>inferno.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077709" cy="2181860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475">
                <a:solidFill>
                  <a:srgbClr val="2D1300"/>
                </a:solidFill>
              </a:rPr>
              <a:t>COMO</a:t>
            </a:r>
            <a:r>
              <a:rPr dirty="0" sz="5450" spc="475">
                <a:solidFill>
                  <a:srgbClr val="2D1300"/>
                </a:solidFill>
              </a:rPr>
              <a:t> </a:t>
            </a:r>
            <a:r>
              <a:rPr dirty="0" sz="5450" spc="295">
                <a:solidFill>
                  <a:srgbClr val="2D1300"/>
                </a:solidFill>
              </a:rPr>
              <a:t>A</a:t>
            </a:r>
            <a:r>
              <a:rPr dirty="0" sz="5450" spc="295">
                <a:solidFill>
                  <a:srgbClr val="2D1300"/>
                </a:solidFill>
              </a:rPr>
              <a:t> </a:t>
            </a:r>
            <a:r>
              <a:rPr dirty="0" sz="5450" spc="-605">
                <a:solidFill>
                  <a:srgbClr val="2D1300"/>
                </a:solidFill>
              </a:rPr>
              <a:t>BÍBLIA </a:t>
            </a:r>
            <a:r>
              <a:rPr dirty="0" sz="5450" spc="-600">
                <a:solidFill>
                  <a:srgbClr val="2D1300"/>
                </a:solidFill>
              </a:rPr>
              <a:t> </a:t>
            </a:r>
            <a:r>
              <a:rPr dirty="0" sz="5450" spc="-325">
                <a:solidFill>
                  <a:srgbClr val="2D1300"/>
                </a:solidFill>
              </a:rPr>
              <a:t>DESCREV</a:t>
            </a:r>
            <a:r>
              <a:rPr dirty="0" sz="5450" spc="-295">
                <a:solidFill>
                  <a:srgbClr val="2D1300"/>
                </a:solidFill>
              </a:rPr>
              <a:t>E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434">
                <a:solidFill>
                  <a:srgbClr val="2D1300"/>
                </a:solidFill>
              </a:rPr>
              <a:t>O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315">
                <a:solidFill>
                  <a:srgbClr val="2D1300"/>
                </a:solidFill>
              </a:rPr>
              <a:t>ESTADO </a:t>
            </a:r>
            <a:r>
              <a:rPr dirty="0" sz="5450" spc="-1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260">
                <a:solidFill>
                  <a:srgbClr val="2D1300"/>
                </a:solidFill>
              </a:rPr>
              <a:t>DO</a:t>
            </a:r>
            <a:r>
              <a:rPr dirty="0" sz="5450" spc="-225">
                <a:solidFill>
                  <a:srgbClr val="2D1300"/>
                </a:solidFill>
              </a:rPr>
              <a:t>S</a:t>
            </a:r>
            <a:r>
              <a:rPr dirty="0" sz="5450" spc="14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250">
                <a:solidFill>
                  <a:srgbClr val="2D1300"/>
                </a:solidFill>
              </a:rPr>
              <a:t>MORTOS.</a:t>
            </a:r>
            <a:endParaRPr sz="545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66834" y="2486305"/>
            <a:ext cx="7867650" cy="78695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629"/>
              </a:lnSpc>
              <a:spcBef>
                <a:spcPts val="130"/>
              </a:spcBef>
            </a:pPr>
            <a:r>
              <a:rPr dirty="0" sz="3350" spc="190">
                <a:solidFill>
                  <a:srgbClr val="2D1300"/>
                </a:solidFill>
                <a:latin typeface="Verdana"/>
                <a:cs typeface="Verdana"/>
              </a:rPr>
              <a:t>João</a:t>
            </a:r>
            <a:r>
              <a:rPr dirty="0" sz="3350" spc="-26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3350" spc="-350">
                <a:solidFill>
                  <a:srgbClr val="2D1300"/>
                </a:solidFill>
                <a:latin typeface="Verdana"/>
                <a:cs typeface="Verdana"/>
              </a:rPr>
              <a:t>11:11-14;</a:t>
            </a:r>
            <a:endParaRPr sz="3350">
              <a:latin typeface="Verdana"/>
              <a:cs typeface="Verdana"/>
            </a:endParaRPr>
          </a:p>
          <a:p>
            <a:pPr marL="190500">
              <a:lnSpc>
                <a:spcPts val="3629"/>
              </a:lnSpc>
            </a:pPr>
            <a:r>
              <a:rPr dirty="0" sz="3350" spc="-254">
                <a:solidFill>
                  <a:srgbClr val="2D1300"/>
                </a:solidFill>
                <a:latin typeface="Verdana"/>
                <a:cs typeface="Verdana"/>
              </a:rPr>
              <a:t>1</a:t>
            </a:r>
            <a:r>
              <a:rPr dirty="0" sz="3350" spc="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350" spc="-95">
                <a:solidFill>
                  <a:srgbClr val="2D1300"/>
                </a:solidFill>
                <a:latin typeface="Verdana"/>
                <a:cs typeface="Verdana"/>
              </a:rPr>
              <a:t>Tessalonicenses</a:t>
            </a:r>
            <a:r>
              <a:rPr dirty="0" sz="33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350" spc="-355">
                <a:solidFill>
                  <a:srgbClr val="2D1300"/>
                </a:solidFill>
                <a:latin typeface="Verdana"/>
                <a:cs typeface="Verdana"/>
              </a:rPr>
              <a:t>4:</a:t>
            </a:r>
            <a:r>
              <a:rPr dirty="0" sz="3350" spc="-400">
                <a:solidFill>
                  <a:srgbClr val="2D1300"/>
                </a:solidFill>
                <a:latin typeface="Verdana"/>
                <a:cs typeface="Verdana"/>
              </a:rPr>
              <a:t>1</a:t>
            </a:r>
            <a:r>
              <a:rPr dirty="0" sz="3350" spc="-254">
                <a:solidFill>
                  <a:srgbClr val="2D1300"/>
                </a:solidFill>
                <a:latin typeface="Verdana"/>
                <a:cs typeface="Verdana"/>
              </a:rPr>
              <a:t>3</a:t>
            </a:r>
            <a:r>
              <a:rPr dirty="0" sz="335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350" spc="20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350" spc="10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350" spc="-260">
                <a:solidFill>
                  <a:srgbClr val="2D1300"/>
                </a:solidFill>
                <a:latin typeface="Verdana"/>
                <a:cs typeface="Verdana"/>
              </a:rPr>
              <a:t>16</a:t>
            </a:r>
            <a:endParaRPr sz="33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050">
              <a:latin typeface="Verdana"/>
              <a:cs typeface="Verdana"/>
            </a:endParaRPr>
          </a:p>
          <a:p>
            <a:pPr marL="12700" marR="342900">
              <a:lnSpc>
                <a:spcPts val="2380"/>
              </a:lnSpc>
            </a:pPr>
            <a:r>
              <a:rPr dirty="0" sz="2450" spc="-200">
                <a:solidFill>
                  <a:srgbClr val="2D1300"/>
                </a:solidFill>
                <a:latin typeface="Verdana"/>
                <a:cs typeface="Verdana"/>
              </a:rPr>
              <a:t>Isto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50">
                <a:solidFill>
                  <a:srgbClr val="2D1300"/>
                </a:solidFill>
                <a:latin typeface="Verdana"/>
                <a:cs typeface="Verdana"/>
              </a:rPr>
              <a:t>dizia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4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17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5">
                <a:solidFill>
                  <a:srgbClr val="2D1300"/>
                </a:solidFill>
                <a:latin typeface="Verdana"/>
                <a:cs typeface="Verdana"/>
              </a:rPr>
              <a:t>depois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105">
                <a:solidFill>
                  <a:srgbClr val="2D1300"/>
                </a:solidFill>
                <a:latin typeface="Verdana"/>
                <a:cs typeface="Verdana"/>
              </a:rPr>
              <a:t>lhes</a:t>
            </a:r>
            <a:r>
              <a:rPr dirty="0" sz="2450" spc="-17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5">
                <a:solidFill>
                  <a:srgbClr val="2D1300"/>
                </a:solidFill>
                <a:latin typeface="Verdana"/>
                <a:cs typeface="Verdana"/>
              </a:rPr>
              <a:t>acrescentou:</a:t>
            </a:r>
            <a:r>
              <a:rPr dirty="0" sz="2450" spc="-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75">
                <a:solidFill>
                  <a:srgbClr val="2D1300"/>
                </a:solidFill>
                <a:latin typeface="Verdana"/>
                <a:cs typeface="Verdana"/>
              </a:rPr>
              <a:t>Nosso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40">
                <a:solidFill>
                  <a:srgbClr val="2D1300"/>
                </a:solidFill>
                <a:latin typeface="Verdana"/>
                <a:cs typeface="Verdana"/>
              </a:rPr>
              <a:t>amigo </a:t>
            </a:r>
            <a:r>
              <a:rPr dirty="0" sz="2450" spc="-85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35">
                <a:solidFill>
                  <a:srgbClr val="2D1300"/>
                </a:solidFill>
                <a:latin typeface="Verdana"/>
                <a:cs typeface="Verdana"/>
              </a:rPr>
              <a:t>Lázaro</a:t>
            </a:r>
            <a:r>
              <a:rPr dirty="0" sz="2450" spc="-18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45">
                <a:solidFill>
                  <a:srgbClr val="2D1300"/>
                </a:solidFill>
                <a:latin typeface="Verdana"/>
                <a:cs typeface="Verdana"/>
              </a:rPr>
              <a:t>adormeceu,</a:t>
            </a:r>
            <a:r>
              <a:rPr dirty="0" sz="2450" spc="-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55">
                <a:solidFill>
                  <a:srgbClr val="2D1300"/>
                </a:solidFill>
                <a:latin typeface="Verdana"/>
                <a:cs typeface="Verdana"/>
              </a:rPr>
              <a:t>mas</a:t>
            </a:r>
            <a:r>
              <a:rPr dirty="0" sz="2450" spc="-17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5">
                <a:solidFill>
                  <a:srgbClr val="2D1300"/>
                </a:solidFill>
                <a:latin typeface="Verdana"/>
                <a:cs typeface="Verdana"/>
              </a:rPr>
              <a:t>vou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70">
                <a:solidFill>
                  <a:srgbClr val="2D1300"/>
                </a:solidFill>
                <a:latin typeface="Verdana"/>
                <a:cs typeface="Verdana"/>
              </a:rPr>
              <a:t>para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45">
                <a:solidFill>
                  <a:srgbClr val="2D1300"/>
                </a:solidFill>
                <a:latin typeface="Verdana"/>
                <a:cs typeface="Verdana"/>
              </a:rPr>
              <a:t>despertá-lo.</a:t>
            </a:r>
            <a:endParaRPr sz="2450">
              <a:latin typeface="Verdana"/>
              <a:cs typeface="Verdana"/>
            </a:endParaRPr>
          </a:p>
          <a:p>
            <a:pPr marL="12700" marR="189865">
              <a:lnSpc>
                <a:spcPct val="80800"/>
              </a:lnSpc>
              <a:spcBef>
                <a:spcPts val="10"/>
              </a:spcBef>
            </a:pPr>
            <a:r>
              <a:rPr dirty="0" sz="2450" spc="-180">
                <a:solidFill>
                  <a:srgbClr val="2D1300"/>
                </a:solidFill>
                <a:latin typeface="Verdana"/>
                <a:cs typeface="Verdana"/>
              </a:rPr>
              <a:t>Disse</a:t>
            </a:r>
            <a:r>
              <a:rPr dirty="0" sz="2450" spc="-15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2450" spc="70">
                <a:solidFill>
                  <a:srgbClr val="2D1300"/>
                </a:solidFill>
                <a:latin typeface="Verdana"/>
                <a:cs typeface="Verdana"/>
              </a:rPr>
              <a:t>am</a:t>
            </a:r>
            <a:r>
              <a:rPr dirty="0" sz="2450" spc="-295">
                <a:solidFill>
                  <a:srgbClr val="2D1300"/>
                </a:solidFill>
                <a:latin typeface="Verdana"/>
                <a:cs typeface="Verdana"/>
              </a:rPr>
              <a:t>-</a:t>
            </a:r>
            <a:r>
              <a:rPr dirty="0" sz="2450" spc="-30">
                <a:solidFill>
                  <a:srgbClr val="2D1300"/>
                </a:solidFill>
                <a:latin typeface="Verdana"/>
                <a:cs typeface="Verdana"/>
              </a:rPr>
              <a:t>lh</a:t>
            </a:r>
            <a:r>
              <a:rPr dirty="0" sz="2450" spc="-4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21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6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2450" spc="-145">
                <a:solidFill>
                  <a:srgbClr val="2D1300"/>
                </a:solidFill>
                <a:latin typeface="Verdana"/>
                <a:cs typeface="Verdana"/>
              </a:rPr>
              <a:t>ois,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85">
                <a:solidFill>
                  <a:srgbClr val="2D1300"/>
                </a:solidFill>
                <a:latin typeface="Verdana"/>
                <a:cs typeface="Verdana"/>
              </a:rPr>
              <a:t>discípulos</a:t>
            </a:r>
            <a:r>
              <a:rPr dirty="0" sz="2450" spc="-75">
                <a:solidFill>
                  <a:srgbClr val="2D1300"/>
                </a:solidFill>
                <a:latin typeface="Verdana"/>
                <a:cs typeface="Verdana"/>
              </a:rPr>
              <a:t>: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00">
                <a:solidFill>
                  <a:srgbClr val="2D1300"/>
                </a:solidFill>
                <a:latin typeface="Verdana"/>
                <a:cs typeface="Verdana"/>
              </a:rPr>
              <a:t>Sen</a:t>
            </a:r>
            <a:r>
              <a:rPr dirty="0" sz="2450" spc="-110">
                <a:solidFill>
                  <a:srgbClr val="2D1300"/>
                </a:solidFill>
                <a:latin typeface="Verdana"/>
                <a:cs typeface="Verdana"/>
              </a:rPr>
              <a:t>h</a:t>
            </a:r>
            <a:r>
              <a:rPr dirty="0" sz="2450" spc="-130">
                <a:solidFill>
                  <a:srgbClr val="2D1300"/>
                </a:solidFill>
                <a:latin typeface="Verdana"/>
                <a:cs typeface="Verdana"/>
              </a:rPr>
              <a:t>or,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8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-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20">
                <a:solidFill>
                  <a:srgbClr val="2D1300"/>
                </a:solidFill>
                <a:latin typeface="Verdana"/>
                <a:cs typeface="Verdana"/>
              </a:rPr>
              <a:t>dor</a:t>
            </a:r>
            <a:r>
              <a:rPr dirty="0" sz="2450" spc="-3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450" spc="-30">
                <a:solidFill>
                  <a:srgbClr val="2D1300"/>
                </a:solidFill>
                <a:latin typeface="Verdana"/>
                <a:cs typeface="Verdana"/>
              </a:rPr>
              <a:t>e, </a:t>
            </a:r>
            <a:r>
              <a:rPr dirty="0" sz="2450" spc="-2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30">
                <a:solidFill>
                  <a:srgbClr val="2D1300"/>
                </a:solidFill>
                <a:latin typeface="Verdana"/>
                <a:cs typeface="Verdana"/>
              </a:rPr>
              <a:t>estará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50">
                <a:solidFill>
                  <a:srgbClr val="2D1300"/>
                </a:solidFill>
                <a:latin typeface="Verdana"/>
                <a:cs typeface="Verdana"/>
              </a:rPr>
              <a:t>salv</a:t>
            </a:r>
            <a:r>
              <a:rPr dirty="0" sz="2450" spc="-5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450" spc="-210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r>
              <a:rPr dirty="0" sz="2450" spc="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95">
                <a:solidFill>
                  <a:srgbClr val="2D1300"/>
                </a:solidFill>
                <a:latin typeface="Verdana"/>
                <a:cs typeface="Verdana"/>
              </a:rPr>
              <a:t>J</a:t>
            </a:r>
            <a:r>
              <a:rPr dirty="0" sz="2450" spc="11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250">
                <a:solidFill>
                  <a:srgbClr val="2D1300"/>
                </a:solidFill>
                <a:latin typeface="Verdana"/>
                <a:cs typeface="Verdana"/>
              </a:rPr>
              <a:t>sus</a:t>
            </a:r>
            <a:r>
              <a:rPr dirty="0" sz="2450" spc="-16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6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2450" spc="-20">
                <a:solidFill>
                  <a:srgbClr val="2D1300"/>
                </a:solidFill>
                <a:latin typeface="Verdana"/>
                <a:cs typeface="Verdana"/>
              </a:rPr>
              <a:t>oré</a:t>
            </a:r>
            <a:r>
              <a:rPr dirty="0" sz="2450" spc="-4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450" spc="-21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f</a:t>
            </a:r>
            <a:r>
              <a:rPr dirty="0" sz="2450" spc="25">
                <a:solidFill>
                  <a:srgbClr val="2D1300"/>
                </a:solidFill>
                <a:latin typeface="Verdana"/>
                <a:cs typeface="Verdana"/>
              </a:rPr>
              <a:t>alar</a:t>
            </a:r>
            <a:r>
              <a:rPr dirty="0" sz="2450" spc="4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30">
                <a:solidFill>
                  <a:srgbClr val="2D1300"/>
                </a:solidFill>
                <a:latin typeface="Verdana"/>
                <a:cs typeface="Verdana"/>
              </a:rPr>
              <a:t>com</a:t>
            </a:r>
            <a:r>
              <a:rPr dirty="0" sz="2450" spc="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60">
                <a:solidFill>
                  <a:srgbClr val="2D1300"/>
                </a:solidFill>
                <a:latin typeface="Verdana"/>
                <a:cs typeface="Verdana"/>
              </a:rPr>
              <a:t>re</a:t>
            </a:r>
            <a:r>
              <a:rPr dirty="0" sz="2450" spc="-17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20">
                <a:solidFill>
                  <a:srgbClr val="2D1300"/>
                </a:solidFill>
                <a:latin typeface="Verdana"/>
                <a:cs typeface="Verdana"/>
              </a:rPr>
              <a:t>peit</a:t>
            </a:r>
            <a:r>
              <a:rPr dirty="0" sz="2450" spc="3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70">
                <a:solidFill>
                  <a:srgbClr val="2D1300"/>
                </a:solidFill>
                <a:latin typeface="Verdana"/>
                <a:cs typeface="Verdana"/>
              </a:rPr>
              <a:t>à </a:t>
            </a:r>
            <a:r>
              <a:rPr dirty="0" sz="245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45">
                <a:solidFill>
                  <a:srgbClr val="2D1300"/>
                </a:solidFill>
                <a:latin typeface="Verdana"/>
                <a:cs typeface="Verdana"/>
              </a:rPr>
              <a:t>morte</a:t>
            </a:r>
            <a:r>
              <a:rPr dirty="0" sz="245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5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1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235">
                <a:solidFill>
                  <a:srgbClr val="2D1300"/>
                </a:solidFill>
                <a:latin typeface="Verdana"/>
                <a:cs typeface="Verdana"/>
              </a:rPr>
              <a:t>L</a:t>
            </a:r>
            <a:r>
              <a:rPr dirty="0" sz="2450" spc="-75">
                <a:solidFill>
                  <a:srgbClr val="2D1300"/>
                </a:solidFill>
                <a:latin typeface="Verdana"/>
                <a:cs typeface="Verdana"/>
              </a:rPr>
              <a:t>ázaro</a:t>
            </a:r>
            <a:r>
              <a:rPr dirty="0" sz="2450" spc="-60">
                <a:solidFill>
                  <a:srgbClr val="2D1300"/>
                </a:solidFill>
                <a:latin typeface="Verdana"/>
                <a:cs typeface="Verdana"/>
              </a:rPr>
              <a:t>;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55">
                <a:solidFill>
                  <a:srgbClr val="2D1300"/>
                </a:solidFill>
                <a:latin typeface="Verdana"/>
                <a:cs typeface="Verdana"/>
              </a:rPr>
              <a:t>mas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3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114">
                <a:solidFill>
                  <a:srgbClr val="2D1300"/>
                </a:solidFill>
                <a:latin typeface="Verdana"/>
                <a:cs typeface="Verdana"/>
              </a:rPr>
              <a:t>le</a:t>
            </a:r>
            <a:r>
              <a:rPr dirty="0" sz="2450" spc="-13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75">
                <a:solidFill>
                  <a:srgbClr val="2D1300"/>
                </a:solidFill>
                <a:latin typeface="Verdana"/>
                <a:cs typeface="Verdana"/>
              </a:rPr>
              <a:t>su</a:t>
            </a:r>
            <a:r>
              <a:rPr dirty="0" sz="2450" spc="-7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2450" spc="-45">
                <a:solidFill>
                  <a:srgbClr val="2D1300"/>
                </a:solidFill>
                <a:latin typeface="Verdana"/>
                <a:cs typeface="Verdana"/>
              </a:rPr>
              <a:t>un</a:t>
            </a:r>
            <a:r>
              <a:rPr dirty="0" sz="2450" spc="-55">
                <a:solidFill>
                  <a:srgbClr val="2D1300"/>
                </a:solidFill>
                <a:latin typeface="Verdana"/>
                <a:cs typeface="Verdana"/>
              </a:rPr>
              <a:t>h</a:t>
            </a:r>
            <a:r>
              <a:rPr dirty="0" sz="2450" spc="5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450" spc="9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qu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00">
                <a:solidFill>
                  <a:srgbClr val="2D1300"/>
                </a:solidFill>
                <a:latin typeface="Verdana"/>
                <a:cs typeface="Verdana"/>
              </a:rPr>
              <a:t>tivesse </a:t>
            </a:r>
            <a:r>
              <a:rPr dirty="0" sz="2450" spc="-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75">
                <a:solidFill>
                  <a:srgbClr val="2D1300"/>
                </a:solidFill>
                <a:latin typeface="Verdana"/>
                <a:cs typeface="Verdana"/>
              </a:rPr>
              <a:t>falado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4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14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5">
                <a:solidFill>
                  <a:srgbClr val="2D1300"/>
                </a:solidFill>
                <a:latin typeface="Verdana"/>
                <a:cs typeface="Verdana"/>
              </a:rPr>
              <a:t>repouso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4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14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70">
                <a:solidFill>
                  <a:srgbClr val="2D1300"/>
                </a:solidFill>
                <a:latin typeface="Verdana"/>
                <a:cs typeface="Verdana"/>
              </a:rPr>
              <a:t>sono</a:t>
            </a:r>
            <a:r>
              <a:rPr dirty="0" sz="2450" spc="-40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r>
              <a:rPr dirty="0" sz="2450" spc="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5">
                <a:solidFill>
                  <a:srgbClr val="2D1300"/>
                </a:solidFill>
                <a:latin typeface="Verdana"/>
                <a:cs typeface="Verdana"/>
              </a:rPr>
              <a:t>Entã</a:t>
            </a:r>
            <a:r>
              <a:rPr dirty="0" sz="2450" spc="-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450" spc="-21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95">
                <a:solidFill>
                  <a:srgbClr val="2D1300"/>
                </a:solidFill>
                <a:latin typeface="Verdana"/>
                <a:cs typeface="Verdana"/>
              </a:rPr>
              <a:t>J</a:t>
            </a:r>
            <a:r>
              <a:rPr dirty="0" sz="2450" spc="114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240">
                <a:solidFill>
                  <a:srgbClr val="2D1300"/>
                </a:solidFill>
                <a:latin typeface="Verdana"/>
                <a:cs typeface="Verdana"/>
              </a:rPr>
              <a:t>su</a:t>
            </a:r>
            <a:r>
              <a:rPr dirty="0" sz="2450" spc="-21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75">
                <a:solidFill>
                  <a:srgbClr val="2D1300"/>
                </a:solidFill>
                <a:latin typeface="Verdana"/>
                <a:cs typeface="Verdana"/>
              </a:rPr>
              <a:t>l</a:t>
            </a:r>
            <a:r>
              <a:rPr dirty="0" sz="2450" spc="-165">
                <a:solidFill>
                  <a:srgbClr val="2D1300"/>
                </a:solidFill>
                <a:latin typeface="Verdana"/>
                <a:cs typeface="Verdana"/>
              </a:rPr>
              <a:t>h</a:t>
            </a:r>
            <a:r>
              <a:rPr dirty="0" sz="2450" spc="-85">
                <a:solidFill>
                  <a:srgbClr val="2D1300"/>
                </a:solidFill>
                <a:latin typeface="Verdana"/>
                <a:cs typeface="Verdana"/>
              </a:rPr>
              <a:t>es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00">
                <a:solidFill>
                  <a:srgbClr val="2D1300"/>
                </a:solidFill>
                <a:latin typeface="Verdana"/>
                <a:cs typeface="Verdana"/>
              </a:rPr>
              <a:t>disse </a:t>
            </a:r>
            <a:r>
              <a:rPr dirty="0" sz="2450" spc="-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0">
                <a:solidFill>
                  <a:srgbClr val="2D1300"/>
                </a:solidFill>
                <a:latin typeface="Verdana"/>
                <a:cs typeface="Verdana"/>
              </a:rPr>
              <a:t>claramente:</a:t>
            </a:r>
            <a:r>
              <a:rPr dirty="0" sz="2450" spc="-204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35">
                <a:solidFill>
                  <a:srgbClr val="2D1300"/>
                </a:solidFill>
                <a:latin typeface="Verdana"/>
                <a:cs typeface="Verdana"/>
              </a:rPr>
              <a:t>Lázaro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morreu.</a:t>
            </a:r>
            <a:endParaRPr sz="2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5080">
              <a:lnSpc>
                <a:spcPct val="80800"/>
              </a:lnSpc>
              <a:tabLst>
                <a:tab pos="6748780" algn="l"/>
              </a:tabLst>
            </a:pPr>
            <a:r>
              <a:rPr dirty="0" sz="2450" spc="114">
                <a:solidFill>
                  <a:srgbClr val="2D1300"/>
                </a:solidFill>
                <a:latin typeface="Verdana"/>
                <a:cs typeface="Verdana"/>
              </a:rPr>
              <a:t>Não</a:t>
            </a:r>
            <a:r>
              <a:rPr dirty="0" sz="2450" spc="114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45">
                <a:solidFill>
                  <a:srgbClr val="2D1300"/>
                </a:solidFill>
                <a:latin typeface="Verdana"/>
                <a:cs typeface="Verdana"/>
              </a:rPr>
              <a:t>queremos,</a:t>
            </a:r>
            <a:r>
              <a:rPr dirty="0" sz="2450" spc="-4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30">
                <a:solidFill>
                  <a:srgbClr val="2D1300"/>
                </a:solidFill>
                <a:latin typeface="Verdana"/>
                <a:cs typeface="Verdana"/>
              </a:rPr>
              <a:t>porém,</a:t>
            </a:r>
            <a:r>
              <a:rPr dirty="0" sz="2450" spc="-3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110">
                <a:solidFill>
                  <a:srgbClr val="2D1300"/>
                </a:solidFill>
                <a:latin typeface="Verdana"/>
                <a:cs typeface="Verdana"/>
              </a:rPr>
              <a:t>irmãos,</a:t>
            </a:r>
            <a:r>
              <a:rPr dirty="0" sz="2450" spc="-11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85">
                <a:solidFill>
                  <a:srgbClr val="2D1300"/>
                </a:solidFill>
                <a:latin typeface="Verdana"/>
                <a:cs typeface="Verdana"/>
              </a:rPr>
              <a:t>que</a:t>
            </a:r>
            <a:r>
              <a:rPr dirty="0" sz="2450" spc="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135">
                <a:solidFill>
                  <a:srgbClr val="2D1300"/>
                </a:solidFill>
                <a:latin typeface="Verdana"/>
                <a:cs typeface="Verdana"/>
              </a:rPr>
              <a:t>sejais </a:t>
            </a:r>
            <a:r>
              <a:rPr dirty="0" sz="2450" spc="-13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40">
                <a:solidFill>
                  <a:srgbClr val="2D1300"/>
                </a:solidFill>
                <a:latin typeface="Verdana"/>
                <a:cs typeface="Verdana"/>
              </a:rPr>
              <a:t>ignorantes</a:t>
            </a:r>
            <a:r>
              <a:rPr dirty="0" sz="2450" spc="-4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30">
                <a:solidFill>
                  <a:srgbClr val="2D1300"/>
                </a:solidFill>
                <a:latin typeface="Verdana"/>
                <a:cs typeface="Verdana"/>
              </a:rPr>
              <a:t>com</a:t>
            </a:r>
            <a:r>
              <a:rPr dirty="0" sz="2450" spc="13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50">
                <a:solidFill>
                  <a:srgbClr val="2D1300"/>
                </a:solidFill>
                <a:latin typeface="Verdana"/>
                <a:cs typeface="Verdana"/>
              </a:rPr>
              <a:t>respeito</a:t>
            </a:r>
            <a:r>
              <a:rPr dirty="0" sz="2450" spc="-5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5">
                <a:solidFill>
                  <a:srgbClr val="2D1300"/>
                </a:solidFill>
                <a:latin typeface="Verdana"/>
                <a:cs typeface="Verdana"/>
              </a:rPr>
              <a:t>aos</a:t>
            </a:r>
            <a:r>
              <a:rPr dirty="0" sz="2450" spc="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que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35">
                <a:solidFill>
                  <a:srgbClr val="2D1300"/>
                </a:solidFill>
                <a:latin typeface="Verdana"/>
                <a:cs typeface="Verdana"/>
              </a:rPr>
              <a:t>dormem,</a:t>
            </a:r>
            <a:r>
              <a:rPr dirty="0" sz="2450" spc="-3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70">
                <a:solidFill>
                  <a:srgbClr val="2D1300"/>
                </a:solidFill>
                <a:latin typeface="Verdana"/>
                <a:cs typeface="Verdana"/>
              </a:rPr>
              <a:t>para </a:t>
            </a:r>
            <a:r>
              <a:rPr dirty="0" sz="2450" spc="7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00">
                <a:solidFill>
                  <a:srgbClr val="2D1300"/>
                </a:solidFill>
                <a:latin typeface="Verdana"/>
                <a:cs typeface="Verdana"/>
              </a:rPr>
              <a:t>não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20">
                <a:solidFill>
                  <a:srgbClr val="2D1300"/>
                </a:solidFill>
                <a:latin typeface="Verdana"/>
                <a:cs typeface="Verdana"/>
              </a:rPr>
              <a:t>v</a:t>
            </a:r>
            <a:r>
              <a:rPr dirty="0" sz="2450" spc="2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450" spc="-32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40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2450" spc="-85">
                <a:solidFill>
                  <a:srgbClr val="2D1300"/>
                </a:solidFill>
                <a:latin typeface="Verdana"/>
                <a:cs typeface="Verdana"/>
              </a:rPr>
              <a:t>tristece</a:t>
            </a:r>
            <a:r>
              <a:rPr dirty="0" sz="2450" spc="-9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2450" spc="15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14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32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30">
                <a:solidFill>
                  <a:srgbClr val="2D1300"/>
                </a:solidFill>
                <a:latin typeface="Verdana"/>
                <a:cs typeface="Verdana"/>
              </a:rPr>
              <a:t>como</a:t>
            </a:r>
            <a:r>
              <a:rPr dirty="0" sz="2450" spc="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5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14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110">
                <a:solidFill>
                  <a:srgbClr val="2D1300"/>
                </a:solidFill>
                <a:latin typeface="Verdana"/>
                <a:cs typeface="Verdana"/>
              </a:rPr>
              <a:t>mais,</a:t>
            </a:r>
            <a:r>
              <a:rPr dirty="0" sz="245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qu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55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2450" spc="145">
                <a:solidFill>
                  <a:srgbClr val="2D1300"/>
                </a:solidFill>
                <a:latin typeface="Verdana"/>
                <a:cs typeface="Verdana"/>
              </a:rPr>
              <a:t>ão </a:t>
            </a:r>
            <a:r>
              <a:rPr dirty="0" sz="245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5">
                <a:solidFill>
                  <a:srgbClr val="2D1300"/>
                </a:solidFill>
                <a:latin typeface="Verdana"/>
                <a:cs typeface="Verdana"/>
              </a:rPr>
              <a:t>têm</a:t>
            </a:r>
            <a:r>
              <a:rPr dirty="0" sz="245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9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60">
                <a:solidFill>
                  <a:srgbClr val="2D1300"/>
                </a:solidFill>
                <a:latin typeface="Verdana"/>
                <a:cs typeface="Verdana"/>
              </a:rPr>
              <a:t>perança</a:t>
            </a:r>
            <a:r>
              <a:rPr dirty="0" sz="2450" spc="40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r>
              <a:rPr dirty="0" sz="2450" spc="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5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2450" spc="6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450" spc="-250">
                <a:solidFill>
                  <a:srgbClr val="2D1300"/>
                </a:solidFill>
                <a:latin typeface="Verdana"/>
                <a:cs typeface="Verdana"/>
              </a:rPr>
              <a:t>is</a:t>
            </a:r>
            <a:r>
              <a:rPr dirty="0" sz="2450" spc="-22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8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-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20">
                <a:solidFill>
                  <a:srgbClr val="2D1300"/>
                </a:solidFill>
                <a:latin typeface="Verdana"/>
                <a:cs typeface="Verdana"/>
              </a:rPr>
              <a:t>cre</a:t>
            </a:r>
            <a:r>
              <a:rPr dirty="0" sz="2450" spc="30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qu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95">
                <a:solidFill>
                  <a:srgbClr val="2D1300"/>
                </a:solidFill>
                <a:latin typeface="Verdana"/>
                <a:cs typeface="Verdana"/>
              </a:rPr>
              <a:t>J</a:t>
            </a:r>
            <a:r>
              <a:rPr dirty="0" sz="2450" spc="11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240">
                <a:solidFill>
                  <a:srgbClr val="2D1300"/>
                </a:solidFill>
                <a:latin typeface="Verdana"/>
                <a:cs typeface="Verdana"/>
              </a:rPr>
              <a:t>su</a:t>
            </a:r>
            <a:r>
              <a:rPr dirty="0" sz="2450" spc="-21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75">
                <a:solidFill>
                  <a:srgbClr val="2D1300"/>
                </a:solidFill>
                <a:latin typeface="Verdana"/>
                <a:cs typeface="Verdana"/>
              </a:rPr>
              <a:t>morreu</a:t>
            </a:r>
            <a:r>
              <a:rPr dirty="0" sz="245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14">
                <a:solidFill>
                  <a:srgbClr val="2D1300"/>
                </a:solidFill>
                <a:latin typeface="Verdana"/>
                <a:cs typeface="Verdana"/>
              </a:rPr>
              <a:t>e 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60">
                <a:solidFill>
                  <a:srgbClr val="2D1300"/>
                </a:solidFill>
                <a:latin typeface="Verdana"/>
                <a:cs typeface="Verdana"/>
              </a:rPr>
              <a:t>re</a:t>
            </a:r>
            <a:r>
              <a:rPr dirty="0" sz="2450" spc="-17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-80">
                <a:solidFill>
                  <a:srgbClr val="2D1300"/>
                </a:solidFill>
                <a:latin typeface="Verdana"/>
                <a:cs typeface="Verdana"/>
              </a:rPr>
              <a:t>suscit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450" spc="-130">
                <a:solidFill>
                  <a:srgbClr val="2D1300"/>
                </a:solidFill>
                <a:latin typeface="Verdana"/>
                <a:cs typeface="Verdana"/>
              </a:rPr>
              <a:t>u,</a:t>
            </a:r>
            <a:r>
              <a:rPr dirty="0" sz="2450" spc="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14">
                <a:solidFill>
                  <a:srgbClr val="2D1300"/>
                </a:solidFill>
                <a:latin typeface="Verdana"/>
                <a:cs typeface="Verdana"/>
              </a:rPr>
              <a:t>assi</a:t>
            </a:r>
            <a:r>
              <a:rPr dirty="0" sz="2450" spc="-22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45">
                <a:solidFill>
                  <a:srgbClr val="2D1300"/>
                </a:solidFill>
                <a:latin typeface="Verdana"/>
                <a:cs typeface="Verdana"/>
              </a:rPr>
              <a:t>também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5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3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us,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80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450" spc="1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15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-5">
                <a:solidFill>
                  <a:srgbClr val="2D1300"/>
                </a:solidFill>
                <a:latin typeface="Verdana"/>
                <a:cs typeface="Verdana"/>
              </a:rPr>
              <a:t>iant</a:t>
            </a:r>
            <a:r>
              <a:rPr dirty="0" sz="24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05">
                <a:solidFill>
                  <a:srgbClr val="2D1300"/>
                </a:solidFill>
                <a:latin typeface="Verdana"/>
                <a:cs typeface="Verdana"/>
              </a:rPr>
              <a:t>Jesus, </a:t>
            </a:r>
            <a:r>
              <a:rPr dirty="0" sz="2450" spc="-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85">
                <a:solidFill>
                  <a:srgbClr val="2D1300"/>
                </a:solidFill>
                <a:latin typeface="Verdana"/>
                <a:cs typeface="Verdana"/>
              </a:rPr>
              <a:t>trará,</a:t>
            </a:r>
            <a:r>
              <a:rPr dirty="0" sz="2450" spc="-18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40">
                <a:solidFill>
                  <a:srgbClr val="2D1300"/>
                </a:solidFill>
                <a:latin typeface="Verdana"/>
                <a:cs typeface="Verdana"/>
              </a:rPr>
              <a:t>em</a:t>
            </a:r>
            <a:r>
              <a:rPr dirty="0" sz="2450" spc="-18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55">
                <a:solidFill>
                  <a:srgbClr val="2D1300"/>
                </a:solidFill>
                <a:latin typeface="Verdana"/>
                <a:cs typeface="Verdana"/>
              </a:rPr>
              <a:t>sua</a:t>
            </a:r>
            <a:r>
              <a:rPr dirty="0" sz="2450" spc="-16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50">
                <a:solidFill>
                  <a:srgbClr val="2D1300"/>
                </a:solidFill>
                <a:latin typeface="Verdana"/>
                <a:cs typeface="Verdana"/>
              </a:rPr>
              <a:t>companhia,</a:t>
            </a:r>
            <a:r>
              <a:rPr dirty="0" sz="2450" spc="-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450" spc="-17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que</a:t>
            </a:r>
            <a:r>
              <a:rPr dirty="0" sz="2450" spc="-16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35">
                <a:solidFill>
                  <a:srgbClr val="2D1300"/>
                </a:solidFill>
                <a:latin typeface="Verdana"/>
                <a:cs typeface="Verdana"/>
              </a:rPr>
              <a:t>dormem.</a:t>
            </a:r>
            <a:r>
              <a:rPr dirty="0" sz="2450" spc="-35">
                <a:solidFill>
                  <a:srgbClr val="2D1300"/>
                </a:solidFill>
                <a:latin typeface="Times New Roman"/>
                <a:cs typeface="Times New Roman"/>
              </a:rPr>
              <a:t>	</a:t>
            </a:r>
            <a:r>
              <a:rPr dirty="0" sz="2450" spc="-25">
                <a:solidFill>
                  <a:srgbClr val="2D1300"/>
                </a:solidFill>
                <a:latin typeface="Verdana"/>
                <a:cs typeface="Verdana"/>
              </a:rPr>
              <a:t>Ora, </a:t>
            </a:r>
            <a:r>
              <a:rPr dirty="0" sz="2450" spc="-2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70">
                <a:solidFill>
                  <a:srgbClr val="2D1300"/>
                </a:solidFill>
                <a:latin typeface="Verdana"/>
                <a:cs typeface="Verdana"/>
              </a:rPr>
              <a:t>ainda</a:t>
            </a:r>
            <a:r>
              <a:rPr dirty="0" sz="2450" spc="-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90">
                <a:solidFill>
                  <a:srgbClr val="2D1300"/>
                </a:solidFill>
                <a:latin typeface="Verdana"/>
                <a:cs typeface="Verdana"/>
              </a:rPr>
              <a:t>vos</a:t>
            </a:r>
            <a:r>
              <a:rPr dirty="0" sz="2450" spc="-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0">
                <a:solidFill>
                  <a:srgbClr val="2D1300"/>
                </a:solidFill>
                <a:latin typeface="Verdana"/>
                <a:cs typeface="Verdana"/>
              </a:rPr>
              <a:t>declaramos,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5">
                <a:solidFill>
                  <a:srgbClr val="2D1300"/>
                </a:solidFill>
                <a:latin typeface="Verdana"/>
                <a:cs typeface="Verdana"/>
              </a:rPr>
              <a:t>por</a:t>
            </a:r>
            <a:r>
              <a:rPr dirty="0" sz="2450" spc="-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30">
                <a:solidFill>
                  <a:srgbClr val="2D1300"/>
                </a:solidFill>
                <a:latin typeface="Verdana"/>
                <a:cs typeface="Verdana"/>
              </a:rPr>
              <a:t>palavra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45">
                <a:solidFill>
                  <a:srgbClr val="2D1300"/>
                </a:solidFill>
                <a:latin typeface="Verdana"/>
                <a:cs typeface="Verdana"/>
              </a:rPr>
              <a:t>do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114">
                <a:solidFill>
                  <a:srgbClr val="2D1300"/>
                </a:solidFill>
                <a:latin typeface="Verdana"/>
                <a:cs typeface="Verdana"/>
              </a:rPr>
              <a:t>Senhor,</a:t>
            </a:r>
            <a:r>
              <a:rPr dirty="0" sz="2450" spc="-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isto: 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110">
                <a:solidFill>
                  <a:srgbClr val="2D1300"/>
                </a:solidFill>
                <a:latin typeface="Verdana"/>
                <a:cs typeface="Verdana"/>
              </a:rPr>
              <a:t>nós,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05">
                <a:solidFill>
                  <a:srgbClr val="2D1300"/>
                </a:solidFill>
                <a:latin typeface="Verdana"/>
                <a:cs typeface="Verdana"/>
              </a:rPr>
              <a:t>vi</a:t>
            </a:r>
            <a:r>
              <a:rPr dirty="0" sz="2450" spc="-135">
                <a:solidFill>
                  <a:srgbClr val="2D1300"/>
                </a:solidFill>
                <a:latin typeface="Verdana"/>
                <a:cs typeface="Verdana"/>
              </a:rPr>
              <a:t>v</a:t>
            </a:r>
            <a:r>
              <a:rPr dirty="0" sz="2450" spc="-135">
                <a:solidFill>
                  <a:srgbClr val="2D1300"/>
                </a:solidFill>
                <a:latin typeface="Verdana"/>
                <a:cs typeface="Verdana"/>
              </a:rPr>
              <a:t>os,</a:t>
            </a:r>
            <a:r>
              <a:rPr dirty="0" sz="2450" spc="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qu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5">
                <a:solidFill>
                  <a:srgbClr val="2D1300"/>
                </a:solidFill>
                <a:latin typeface="Verdana"/>
                <a:cs typeface="Verdana"/>
              </a:rPr>
              <a:t>ficar</a:t>
            </a:r>
            <a:r>
              <a:rPr dirty="0" sz="2450" spc="-40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450" spc="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65">
                <a:solidFill>
                  <a:srgbClr val="2D1300"/>
                </a:solidFill>
                <a:latin typeface="Verdana"/>
                <a:cs typeface="Verdana"/>
              </a:rPr>
              <a:t>at</a:t>
            </a:r>
            <a:r>
              <a:rPr dirty="0" sz="2450" spc="85">
                <a:solidFill>
                  <a:srgbClr val="2D1300"/>
                </a:solidFill>
                <a:latin typeface="Verdana"/>
                <a:cs typeface="Verdana"/>
              </a:rPr>
              <a:t>é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215">
                <a:solidFill>
                  <a:srgbClr val="2D1300"/>
                </a:solidFill>
                <a:latin typeface="Verdana"/>
                <a:cs typeface="Verdana"/>
              </a:rPr>
              <a:t>à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0">
                <a:solidFill>
                  <a:srgbClr val="2D1300"/>
                </a:solidFill>
                <a:latin typeface="Verdana"/>
                <a:cs typeface="Verdana"/>
              </a:rPr>
              <a:t>vind</a:t>
            </a:r>
            <a:r>
              <a:rPr dirty="0" sz="2450" spc="1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20">
                <a:solidFill>
                  <a:srgbClr val="2D1300"/>
                </a:solidFill>
                <a:latin typeface="Verdana"/>
                <a:cs typeface="Verdana"/>
              </a:rPr>
              <a:t>do 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14">
                <a:solidFill>
                  <a:srgbClr val="2D1300"/>
                </a:solidFill>
                <a:latin typeface="Verdana"/>
                <a:cs typeface="Verdana"/>
              </a:rPr>
              <a:t>Senhor,</a:t>
            </a:r>
            <a:r>
              <a:rPr dirty="0" sz="2450" spc="-114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50">
                <a:solidFill>
                  <a:srgbClr val="2D1300"/>
                </a:solidFill>
                <a:latin typeface="Verdana"/>
                <a:cs typeface="Verdana"/>
              </a:rPr>
              <a:t>de</a:t>
            </a:r>
            <a:r>
              <a:rPr dirty="0" sz="2450" spc="15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90">
                <a:solidFill>
                  <a:srgbClr val="2D1300"/>
                </a:solidFill>
                <a:latin typeface="Verdana"/>
                <a:cs typeface="Verdana"/>
              </a:rPr>
              <a:t>modo</a:t>
            </a:r>
            <a:r>
              <a:rPr dirty="0" sz="2450" spc="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0">
                <a:solidFill>
                  <a:srgbClr val="2D1300"/>
                </a:solidFill>
                <a:latin typeface="Verdana"/>
                <a:cs typeface="Verdana"/>
              </a:rPr>
              <a:t>algum</a:t>
            </a:r>
            <a:r>
              <a:rPr dirty="0" sz="2450" spc="1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25">
                <a:solidFill>
                  <a:srgbClr val="2D1300"/>
                </a:solidFill>
                <a:latin typeface="Verdana"/>
                <a:cs typeface="Verdana"/>
              </a:rPr>
              <a:t>precederemos</a:t>
            </a:r>
            <a:r>
              <a:rPr dirty="0" sz="2450" spc="2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80">
                <a:solidFill>
                  <a:srgbClr val="2D1300"/>
                </a:solidFill>
                <a:latin typeface="Verdana"/>
                <a:cs typeface="Verdana"/>
              </a:rPr>
              <a:t>que </a:t>
            </a:r>
            <a:r>
              <a:rPr dirty="0" sz="2450" spc="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35">
                <a:solidFill>
                  <a:srgbClr val="2D1300"/>
                </a:solidFill>
                <a:latin typeface="Verdana"/>
                <a:cs typeface="Verdana"/>
              </a:rPr>
              <a:t>dormem.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0">
                <a:solidFill>
                  <a:srgbClr val="2D1300"/>
                </a:solidFill>
                <a:latin typeface="Verdana"/>
                <a:cs typeface="Verdana"/>
              </a:rPr>
              <a:t>Porquanto</a:t>
            </a:r>
            <a:r>
              <a:rPr dirty="0" sz="2450" spc="-20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3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100">
                <a:solidFill>
                  <a:srgbClr val="2D1300"/>
                </a:solidFill>
                <a:latin typeface="Verdana"/>
                <a:cs typeface="Verdana"/>
              </a:rPr>
              <a:t>Senhor</a:t>
            </a:r>
            <a:r>
              <a:rPr dirty="0" sz="2450" spc="-18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65">
                <a:solidFill>
                  <a:srgbClr val="2D1300"/>
                </a:solidFill>
                <a:latin typeface="Verdana"/>
                <a:cs typeface="Verdana"/>
              </a:rPr>
              <a:t>mesmo,</a:t>
            </a:r>
            <a:r>
              <a:rPr dirty="0" sz="2450" spc="-17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85">
                <a:solidFill>
                  <a:srgbClr val="2D1300"/>
                </a:solidFill>
                <a:latin typeface="Verdana"/>
                <a:cs typeface="Verdana"/>
              </a:rPr>
              <a:t>dada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21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55">
                <a:solidFill>
                  <a:srgbClr val="2D1300"/>
                </a:solidFill>
                <a:latin typeface="Verdana"/>
                <a:cs typeface="Verdana"/>
              </a:rPr>
              <a:t>sua </a:t>
            </a:r>
            <a:r>
              <a:rPr dirty="0" sz="2450" spc="-5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18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2450" spc="18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450" spc="-20">
                <a:solidFill>
                  <a:srgbClr val="2D1300"/>
                </a:solidFill>
                <a:latin typeface="Verdana"/>
                <a:cs typeface="Verdana"/>
              </a:rPr>
              <a:t>la</a:t>
            </a:r>
            <a:r>
              <a:rPr dirty="0" sz="2450" spc="-20">
                <a:solidFill>
                  <a:srgbClr val="2D1300"/>
                </a:solidFill>
                <a:latin typeface="Verdana"/>
                <a:cs typeface="Verdana"/>
              </a:rPr>
              <a:t>v</a:t>
            </a:r>
            <a:r>
              <a:rPr dirty="0" sz="2450" spc="-45">
                <a:solidFill>
                  <a:srgbClr val="2D1300"/>
                </a:solidFill>
                <a:latin typeface="Verdana"/>
                <a:cs typeface="Verdana"/>
              </a:rPr>
              <a:t>ra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5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1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35">
                <a:solidFill>
                  <a:srgbClr val="2D1300"/>
                </a:solidFill>
                <a:latin typeface="Verdana"/>
                <a:cs typeface="Verdana"/>
              </a:rPr>
              <a:t>ord</a:t>
            </a:r>
            <a:r>
              <a:rPr dirty="0" sz="2450" spc="2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135">
                <a:solidFill>
                  <a:srgbClr val="2D1300"/>
                </a:solidFill>
                <a:latin typeface="Verdana"/>
                <a:cs typeface="Verdana"/>
              </a:rPr>
              <a:t>m,</a:t>
            </a:r>
            <a:r>
              <a:rPr dirty="0" sz="2450" spc="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50">
                <a:solidFill>
                  <a:srgbClr val="2D1300"/>
                </a:solidFill>
                <a:latin typeface="Verdana"/>
                <a:cs typeface="Verdana"/>
              </a:rPr>
              <a:t>ouv</a:t>
            </a:r>
            <a:r>
              <a:rPr dirty="0" sz="2450" spc="-20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2450" spc="19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18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21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70">
                <a:solidFill>
                  <a:srgbClr val="2D1300"/>
                </a:solidFill>
                <a:latin typeface="Verdana"/>
                <a:cs typeface="Verdana"/>
              </a:rPr>
              <a:t>vo</a:t>
            </a:r>
            <a:r>
              <a:rPr dirty="0" sz="2450" spc="-60">
                <a:solidFill>
                  <a:srgbClr val="2D1300"/>
                </a:solidFill>
                <a:latin typeface="Verdana"/>
                <a:cs typeface="Verdana"/>
              </a:rPr>
              <a:t>z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4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14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5">
                <a:solidFill>
                  <a:srgbClr val="2D1300"/>
                </a:solidFill>
                <a:latin typeface="Verdana"/>
                <a:cs typeface="Verdana"/>
              </a:rPr>
              <a:t>arcanjo</a:t>
            </a:r>
            <a:r>
              <a:rPr dirty="0" sz="245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2450" spc="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14">
                <a:solidFill>
                  <a:srgbClr val="2D1300"/>
                </a:solidFill>
                <a:latin typeface="Verdana"/>
                <a:cs typeface="Verdana"/>
              </a:rPr>
              <a:t>e 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60">
                <a:solidFill>
                  <a:srgbClr val="2D1300"/>
                </a:solidFill>
                <a:latin typeface="Verdana"/>
                <a:cs typeface="Verdana"/>
              </a:rPr>
              <a:t>re</a:t>
            </a:r>
            <a:r>
              <a:rPr dirty="0" sz="2450" spc="-17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75">
                <a:solidFill>
                  <a:srgbClr val="2D1300"/>
                </a:solidFill>
                <a:latin typeface="Verdana"/>
                <a:cs typeface="Verdana"/>
              </a:rPr>
              <a:t>soad</a:t>
            </a:r>
            <a:r>
              <a:rPr dirty="0" sz="2450" spc="8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21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75">
                <a:solidFill>
                  <a:srgbClr val="2D1300"/>
                </a:solidFill>
                <a:latin typeface="Verdana"/>
                <a:cs typeface="Verdana"/>
              </a:rPr>
              <a:t>tro</a:t>
            </a:r>
            <a:r>
              <a:rPr dirty="0" sz="2450" spc="-160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450" spc="90">
                <a:solidFill>
                  <a:srgbClr val="2D1300"/>
                </a:solidFill>
                <a:latin typeface="Verdana"/>
                <a:cs typeface="Verdana"/>
              </a:rPr>
              <a:t>bet</a:t>
            </a:r>
            <a:r>
              <a:rPr dirty="0" sz="2450" spc="10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450" spc="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5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1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5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450" spc="3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us,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45">
                <a:solidFill>
                  <a:srgbClr val="2D1300"/>
                </a:solidFill>
                <a:latin typeface="Verdana"/>
                <a:cs typeface="Verdana"/>
              </a:rPr>
              <a:t>descer</a:t>
            </a:r>
            <a:r>
              <a:rPr dirty="0" sz="2450" spc="60">
                <a:solidFill>
                  <a:srgbClr val="2D1300"/>
                </a:solidFill>
                <a:latin typeface="Verdana"/>
                <a:cs typeface="Verdana"/>
              </a:rPr>
              <a:t>á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15">
                <a:solidFill>
                  <a:srgbClr val="2D1300"/>
                </a:solidFill>
                <a:latin typeface="Verdana"/>
                <a:cs typeface="Verdana"/>
              </a:rPr>
              <a:t>do</a:t>
            </a:r>
            <a:r>
              <a:rPr dirty="0" sz="2450" spc="-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45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20">
                <a:solidFill>
                  <a:srgbClr val="2D1300"/>
                </a:solidFill>
                <a:latin typeface="Verdana"/>
                <a:cs typeface="Verdana"/>
              </a:rPr>
              <a:t>céus,</a:t>
            </a:r>
            <a:r>
              <a:rPr dirty="0" sz="245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114">
                <a:solidFill>
                  <a:srgbClr val="2D1300"/>
                </a:solidFill>
                <a:latin typeface="Verdana"/>
                <a:cs typeface="Verdana"/>
              </a:rPr>
              <a:t>e </a:t>
            </a:r>
            <a:r>
              <a:rPr dirty="0" sz="245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95">
                <a:solidFill>
                  <a:srgbClr val="2D1300"/>
                </a:solidFill>
                <a:latin typeface="Verdana"/>
                <a:cs typeface="Verdana"/>
              </a:rPr>
              <a:t>mortos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40">
                <a:solidFill>
                  <a:srgbClr val="2D1300"/>
                </a:solidFill>
                <a:latin typeface="Verdana"/>
                <a:cs typeface="Verdana"/>
              </a:rPr>
              <a:t>em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90">
                <a:solidFill>
                  <a:srgbClr val="2D1300"/>
                </a:solidFill>
                <a:latin typeface="Verdana"/>
                <a:cs typeface="Verdana"/>
              </a:rPr>
              <a:t>Cristo</a:t>
            </a:r>
            <a:r>
              <a:rPr dirty="0" sz="2450" spc="-1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75">
                <a:solidFill>
                  <a:srgbClr val="2D1300"/>
                </a:solidFill>
                <a:latin typeface="Verdana"/>
                <a:cs typeface="Verdana"/>
              </a:rPr>
              <a:t>ressuscitarão</a:t>
            </a:r>
            <a:r>
              <a:rPr dirty="0" sz="2450" spc="-19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450" spc="-120">
                <a:solidFill>
                  <a:srgbClr val="2D1300"/>
                </a:solidFill>
                <a:latin typeface="Verdana"/>
                <a:cs typeface="Verdana"/>
              </a:rPr>
              <a:t>primeiro;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66834" y="3791743"/>
            <a:ext cx="7844155" cy="6642734"/>
          </a:xfrm>
          <a:prstGeom prst="rect">
            <a:avLst/>
          </a:prstGeom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ct val="80900"/>
              </a:lnSpc>
              <a:spcBef>
                <a:spcPts val="844"/>
              </a:spcBef>
            </a:pPr>
            <a:r>
              <a:rPr dirty="0" sz="3100" spc="20">
                <a:solidFill>
                  <a:srgbClr val="031728"/>
                </a:solidFill>
                <a:latin typeface="Verdana"/>
                <a:cs typeface="Verdana"/>
              </a:rPr>
              <a:t>Porque</a:t>
            </a:r>
            <a:r>
              <a:rPr dirty="0" sz="31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31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35">
                <a:solidFill>
                  <a:srgbClr val="031728"/>
                </a:solidFill>
                <a:latin typeface="Verdana"/>
                <a:cs typeface="Verdana"/>
              </a:rPr>
              <a:t>vivo</a:t>
            </a:r>
            <a:r>
              <a:rPr dirty="0" sz="3100" spc="-13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30">
                <a:solidFill>
                  <a:srgbClr val="031728"/>
                </a:solidFill>
                <a:latin typeface="Verdana"/>
                <a:cs typeface="Verdana"/>
              </a:rPr>
              <a:t>sabe</a:t>
            </a:r>
            <a:r>
              <a:rPr dirty="0" sz="3100" spc="6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1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35">
                <a:solidFill>
                  <a:srgbClr val="031728"/>
                </a:solidFill>
                <a:latin typeface="Verdana"/>
                <a:cs typeface="Verdana"/>
              </a:rPr>
              <a:t>hão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031728"/>
                </a:solidFill>
                <a:latin typeface="Verdana"/>
                <a:cs typeface="Verdana"/>
              </a:rPr>
              <a:t>de 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65">
                <a:solidFill>
                  <a:srgbClr val="031728"/>
                </a:solidFill>
                <a:latin typeface="Verdana"/>
                <a:cs typeface="Verdana"/>
              </a:rPr>
              <a:t>morrer,</a:t>
            </a:r>
            <a:r>
              <a:rPr dirty="0" sz="3100" spc="-1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65">
                <a:solidFill>
                  <a:srgbClr val="031728"/>
                </a:solidFill>
                <a:latin typeface="Verdana"/>
                <a:cs typeface="Verdana"/>
              </a:rPr>
              <a:t>mas</a:t>
            </a:r>
            <a:r>
              <a:rPr dirty="0" sz="3100" spc="-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114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3100" spc="-114">
                <a:solidFill>
                  <a:srgbClr val="031728"/>
                </a:solidFill>
                <a:latin typeface="Verdana"/>
                <a:cs typeface="Verdana"/>
              </a:rPr>
              <a:t> mortos</a:t>
            </a:r>
            <a:r>
              <a:rPr dirty="0" sz="3100" spc="-11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13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3100" spc="1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35">
                <a:solidFill>
                  <a:srgbClr val="031728"/>
                </a:solidFill>
                <a:latin typeface="Verdana"/>
                <a:cs typeface="Verdana"/>
              </a:rPr>
              <a:t>sabem</a:t>
            </a:r>
            <a:r>
              <a:rPr dirty="0" sz="3100" spc="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45">
                <a:solidFill>
                  <a:srgbClr val="031728"/>
                </a:solidFill>
                <a:latin typeface="Verdana"/>
                <a:cs typeface="Verdana"/>
              </a:rPr>
              <a:t>coisa </a:t>
            </a:r>
            <a:r>
              <a:rPr dirty="0" sz="3100" spc="-10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10">
                <a:solidFill>
                  <a:srgbClr val="031728"/>
                </a:solidFill>
                <a:latin typeface="Verdana"/>
                <a:cs typeface="Verdana"/>
              </a:rPr>
              <a:t>nenhuma,</a:t>
            </a:r>
            <a:r>
              <a:rPr dirty="0" sz="3100" spc="-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20">
                <a:solidFill>
                  <a:srgbClr val="031728"/>
                </a:solidFill>
                <a:latin typeface="Verdana"/>
                <a:cs typeface="Verdana"/>
              </a:rPr>
              <a:t>nem</a:t>
            </a:r>
            <a:r>
              <a:rPr dirty="0" sz="3100" spc="2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114">
                <a:solidFill>
                  <a:srgbClr val="031728"/>
                </a:solidFill>
                <a:latin typeface="Verdana"/>
                <a:cs typeface="Verdana"/>
              </a:rPr>
              <a:t>tampouco</a:t>
            </a:r>
            <a:r>
              <a:rPr dirty="0" sz="3100" spc="11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20">
                <a:solidFill>
                  <a:srgbClr val="031728"/>
                </a:solidFill>
                <a:latin typeface="Verdana"/>
                <a:cs typeface="Verdana"/>
              </a:rPr>
              <a:t>terão</a:t>
            </a:r>
            <a:r>
              <a:rPr dirty="0" sz="3100" spc="2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65">
                <a:solidFill>
                  <a:srgbClr val="031728"/>
                </a:solidFill>
                <a:latin typeface="Verdana"/>
                <a:cs typeface="Verdana"/>
              </a:rPr>
              <a:t>eles </a:t>
            </a:r>
            <a:r>
              <a:rPr dirty="0" sz="3100" spc="-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20">
                <a:solidFill>
                  <a:srgbClr val="031728"/>
                </a:solidFill>
                <a:latin typeface="Verdana"/>
                <a:cs typeface="Verdana"/>
              </a:rPr>
              <a:t>recompensa,</a:t>
            </a:r>
            <a:r>
              <a:rPr dirty="0" sz="3100" spc="-2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50">
                <a:solidFill>
                  <a:srgbClr val="031728"/>
                </a:solidFill>
                <a:latin typeface="Verdana"/>
                <a:cs typeface="Verdana"/>
              </a:rPr>
              <a:t>porque</a:t>
            </a:r>
            <a:r>
              <a:rPr dirty="0" sz="310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28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-22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65">
                <a:solidFill>
                  <a:srgbClr val="031728"/>
                </a:solidFill>
                <a:latin typeface="Verdana"/>
                <a:cs typeface="Verdana"/>
              </a:rPr>
              <a:t>sua</a:t>
            </a:r>
            <a:r>
              <a:rPr dirty="0" sz="3100" spc="-229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20">
                <a:solidFill>
                  <a:srgbClr val="031728"/>
                </a:solidFill>
                <a:latin typeface="Verdana"/>
                <a:cs typeface="Verdana"/>
              </a:rPr>
              <a:t>memória</a:t>
            </a:r>
            <a:r>
              <a:rPr dirty="0" sz="3100" spc="-22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155">
                <a:solidFill>
                  <a:srgbClr val="031728"/>
                </a:solidFill>
                <a:latin typeface="Verdana"/>
                <a:cs typeface="Verdana"/>
              </a:rPr>
              <a:t>jaz </a:t>
            </a:r>
            <a:r>
              <a:rPr dirty="0" sz="3100" spc="-10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60">
                <a:solidFill>
                  <a:srgbClr val="031728"/>
                </a:solidFill>
                <a:latin typeface="Verdana"/>
                <a:cs typeface="Verdana"/>
              </a:rPr>
              <a:t>no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35">
                <a:solidFill>
                  <a:srgbClr val="031728"/>
                </a:solidFill>
                <a:latin typeface="Verdana"/>
                <a:cs typeface="Verdana"/>
              </a:rPr>
              <a:t>esquecime</a:t>
            </a:r>
            <a:r>
              <a:rPr dirty="0" sz="3100" spc="2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100" spc="-85">
                <a:solidFill>
                  <a:srgbClr val="031728"/>
                </a:solidFill>
                <a:latin typeface="Verdana"/>
                <a:cs typeface="Verdana"/>
              </a:rPr>
              <a:t>to.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-140">
                <a:solidFill>
                  <a:srgbClr val="031728"/>
                </a:solidFill>
                <a:latin typeface="Verdana"/>
                <a:cs typeface="Verdana"/>
              </a:rPr>
              <a:t>mor,</a:t>
            </a:r>
            <a:r>
              <a:rPr dirty="0" sz="31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80">
                <a:solidFill>
                  <a:srgbClr val="031728"/>
                </a:solidFill>
                <a:latin typeface="Verdana"/>
                <a:cs typeface="Verdana"/>
              </a:rPr>
              <a:t>ódio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60">
                <a:solidFill>
                  <a:srgbClr val="031728"/>
                </a:solidFill>
                <a:latin typeface="Verdana"/>
                <a:cs typeface="Verdana"/>
              </a:rPr>
              <a:t>inveja </a:t>
            </a:r>
            <a:r>
              <a:rPr dirty="0" sz="3100" spc="-3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3100" spc="10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60">
                <a:solidFill>
                  <a:srgbClr val="031728"/>
                </a:solidFill>
                <a:latin typeface="Verdana"/>
                <a:cs typeface="Verdana"/>
              </a:rPr>
              <a:t>eles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60">
                <a:solidFill>
                  <a:srgbClr val="031728"/>
                </a:solidFill>
                <a:latin typeface="Verdana"/>
                <a:cs typeface="Verdana"/>
              </a:rPr>
              <a:t>j</a:t>
            </a:r>
            <a:r>
              <a:rPr dirty="0" sz="3100" spc="-95">
                <a:solidFill>
                  <a:srgbClr val="031728"/>
                </a:solidFill>
                <a:latin typeface="Verdana"/>
                <a:cs typeface="Verdana"/>
              </a:rPr>
              <a:t>á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55">
                <a:solidFill>
                  <a:srgbClr val="031728"/>
                </a:solidFill>
                <a:latin typeface="Verdana"/>
                <a:cs typeface="Verdana"/>
              </a:rPr>
              <a:t>perece</a:t>
            </a:r>
            <a:r>
              <a:rPr dirty="0" sz="3100" spc="3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100" spc="-135">
                <a:solidFill>
                  <a:srgbClr val="031728"/>
                </a:solidFill>
                <a:latin typeface="Verdana"/>
                <a:cs typeface="Verdana"/>
              </a:rPr>
              <a:t>am</a:t>
            </a:r>
            <a:r>
              <a:rPr dirty="0" sz="3100" spc="-75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3100" spc="10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031728"/>
                </a:solidFill>
                <a:latin typeface="Verdana"/>
                <a:cs typeface="Verdana"/>
              </a:rPr>
              <a:t>semp</a:t>
            </a:r>
            <a:r>
              <a:rPr dirty="0" sz="3100" spc="-8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100" spc="150">
                <a:solidFill>
                  <a:srgbClr val="031728"/>
                </a:solidFill>
                <a:latin typeface="Verdana"/>
                <a:cs typeface="Verdana"/>
              </a:rPr>
              <a:t>e </a:t>
            </a:r>
            <a:r>
              <a:rPr dirty="0" sz="31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35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5">
                <a:solidFill>
                  <a:srgbClr val="031728"/>
                </a:solidFill>
                <a:latin typeface="Verdana"/>
                <a:cs typeface="Verdana"/>
              </a:rPr>
              <a:t>têm</a:t>
            </a:r>
            <a:r>
              <a:rPr dirty="0" sz="31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60">
                <a:solidFill>
                  <a:srgbClr val="031728"/>
                </a:solidFill>
                <a:latin typeface="Verdana"/>
                <a:cs typeface="Verdana"/>
              </a:rPr>
              <a:t>eles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031728"/>
                </a:solidFill>
                <a:latin typeface="Verdana"/>
                <a:cs typeface="Verdana"/>
              </a:rPr>
              <a:t>part</a:t>
            </a:r>
            <a:r>
              <a:rPr dirty="0" sz="3100" spc="3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031728"/>
                </a:solidFill>
                <a:latin typeface="Verdana"/>
                <a:cs typeface="Verdana"/>
              </a:rPr>
              <a:t>em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031728"/>
                </a:solidFill>
                <a:latin typeface="Verdana"/>
                <a:cs typeface="Verdana"/>
              </a:rPr>
              <a:t>coisa</a:t>
            </a:r>
            <a:r>
              <a:rPr dirty="0" sz="31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0">
                <a:solidFill>
                  <a:srgbClr val="031728"/>
                </a:solidFill>
                <a:latin typeface="Verdana"/>
                <a:cs typeface="Verdana"/>
              </a:rPr>
              <a:t>algu</a:t>
            </a:r>
            <a:r>
              <a:rPr dirty="0" sz="3100" spc="2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100" spc="28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60">
                <a:solidFill>
                  <a:srgbClr val="031728"/>
                </a:solidFill>
                <a:latin typeface="Verdana"/>
                <a:cs typeface="Verdana"/>
              </a:rPr>
              <a:t>do </a:t>
            </a:r>
            <a:r>
              <a:rPr dirty="0" sz="31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3100" spc="1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110">
                <a:solidFill>
                  <a:srgbClr val="031728"/>
                </a:solidFill>
                <a:latin typeface="Verdana"/>
                <a:cs typeface="Verdana"/>
              </a:rPr>
              <a:t>se</a:t>
            </a:r>
            <a:r>
              <a:rPr dirty="0" sz="3100" spc="-1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45">
                <a:solidFill>
                  <a:srgbClr val="031728"/>
                </a:solidFill>
                <a:latin typeface="Verdana"/>
                <a:cs typeface="Verdana"/>
              </a:rPr>
              <a:t>faz</a:t>
            </a:r>
            <a:r>
              <a:rPr dirty="0" sz="3100" spc="-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65">
                <a:solidFill>
                  <a:srgbClr val="031728"/>
                </a:solidFill>
                <a:latin typeface="Verdana"/>
                <a:cs typeface="Verdana"/>
              </a:rPr>
              <a:t>debaixo</a:t>
            </a:r>
            <a:r>
              <a:rPr dirty="0" sz="3100" spc="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185">
                <a:solidFill>
                  <a:srgbClr val="031728"/>
                </a:solidFill>
                <a:latin typeface="Verdana"/>
                <a:cs typeface="Verdana"/>
              </a:rPr>
              <a:t>do</a:t>
            </a:r>
            <a:r>
              <a:rPr dirty="0" sz="3100" spc="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185">
                <a:solidFill>
                  <a:srgbClr val="031728"/>
                </a:solidFill>
                <a:latin typeface="Verdana"/>
                <a:cs typeface="Verdana"/>
              </a:rPr>
              <a:t>sol.</a:t>
            </a:r>
            <a:r>
              <a:rPr dirty="0" sz="310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-65">
                <a:solidFill>
                  <a:srgbClr val="031728"/>
                </a:solidFill>
                <a:latin typeface="Verdana"/>
                <a:cs typeface="Verdana"/>
              </a:rPr>
              <a:t>Tudo</a:t>
            </a:r>
            <a:r>
              <a:rPr dirty="0" sz="3100" spc="-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60">
                <a:solidFill>
                  <a:srgbClr val="031728"/>
                </a:solidFill>
                <a:latin typeface="Verdana"/>
                <a:cs typeface="Verdana"/>
              </a:rPr>
              <a:t>quanto </a:t>
            </a:r>
            <a:r>
              <a:rPr dirty="0" sz="3100" spc="-10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15">
                <a:solidFill>
                  <a:srgbClr val="031728"/>
                </a:solidFill>
                <a:latin typeface="Verdana"/>
                <a:cs typeface="Verdana"/>
              </a:rPr>
              <a:t>te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40">
                <a:solidFill>
                  <a:srgbClr val="031728"/>
                </a:solidFill>
                <a:latin typeface="Verdana"/>
                <a:cs typeface="Verdana"/>
              </a:rPr>
              <a:t>vie</a:t>
            </a:r>
            <a:r>
              <a:rPr dirty="0" sz="3100" spc="-114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031728"/>
                </a:solidFill>
                <a:latin typeface="Verdana"/>
                <a:cs typeface="Verdana"/>
              </a:rPr>
              <a:t>à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25">
                <a:solidFill>
                  <a:srgbClr val="031728"/>
                </a:solidFill>
                <a:latin typeface="Verdana"/>
                <a:cs typeface="Verdana"/>
              </a:rPr>
              <a:t>mão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3100" spc="10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031728"/>
                </a:solidFill>
                <a:latin typeface="Verdana"/>
                <a:cs typeface="Verdana"/>
              </a:rPr>
              <a:t>f</a:t>
            </a:r>
            <a:r>
              <a:rPr dirty="0" sz="3100" spc="114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-190">
                <a:solidFill>
                  <a:srgbClr val="031728"/>
                </a:solidFill>
                <a:latin typeface="Verdana"/>
                <a:cs typeface="Verdana"/>
              </a:rPr>
              <a:t>zer,</a:t>
            </a:r>
            <a:r>
              <a:rPr dirty="0" sz="31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031728"/>
                </a:solidFill>
                <a:latin typeface="Verdana"/>
                <a:cs typeface="Verdana"/>
              </a:rPr>
              <a:t>f</a:t>
            </a:r>
            <a:r>
              <a:rPr dirty="0" sz="3100" spc="114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-50">
                <a:solidFill>
                  <a:srgbClr val="031728"/>
                </a:solidFill>
                <a:latin typeface="Verdana"/>
                <a:cs typeface="Verdana"/>
              </a:rPr>
              <a:t>z</a:t>
            </a:r>
            <a:r>
              <a:rPr dirty="0" sz="3100" spc="-5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100" spc="-370">
                <a:solidFill>
                  <a:srgbClr val="031728"/>
                </a:solidFill>
                <a:latin typeface="Verdana"/>
                <a:cs typeface="Verdana"/>
              </a:rPr>
              <a:t>-</a:t>
            </a:r>
            <a:r>
              <a:rPr dirty="0" sz="3100" spc="135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31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40">
                <a:solidFill>
                  <a:srgbClr val="031728"/>
                </a:solidFill>
                <a:latin typeface="Verdana"/>
                <a:cs typeface="Verdana"/>
              </a:rPr>
              <a:t>conforme</a:t>
            </a:r>
            <a:r>
              <a:rPr dirty="0" sz="31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7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-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031728"/>
                </a:solidFill>
                <a:latin typeface="Verdana"/>
                <a:cs typeface="Verdana"/>
              </a:rPr>
              <a:t>tuas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40">
                <a:solidFill>
                  <a:srgbClr val="031728"/>
                </a:solidFill>
                <a:latin typeface="Verdana"/>
                <a:cs typeface="Verdana"/>
              </a:rPr>
              <a:t>forças,</a:t>
            </a:r>
            <a:r>
              <a:rPr dirty="0" sz="31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031728"/>
                </a:solidFill>
                <a:latin typeface="Verdana"/>
                <a:cs typeface="Verdana"/>
              </a:rPr>
              <a:t>porqu</a:t>
            </a:r>
            <a:r>
              <a:rPr dirty="0" sz="3100" spc="5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1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031728"/>
                </a:solidFill>
                <a:latin typeface="Verdana"/>
                <a:cs typeface="Verdana"/>
              </a:rPr>
              <a:t>no </a:t>
            </a:r>
            <a:r>
              <a:rPr dirty="0" sz="3100" spc="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031728"/>
                </a:solidFill>
                <a:latin typeface="Verdana"/>
                <a:cs typeface="Verdana"/>
              </a:rPr>
              <a:t>além</a:t>
            </a:r>
            <a:r>
              <a:rPr dirty="0" sz="3100" spc="-1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031728"/>
                </a:solidFill>
                <a:latin typeface="Verdana"/>
                <a:cs typeface="Verdana"/>
              </a:rPr>
              <a:t>p</a:t>
            </a:r>
            <a:r>
              <a:rPr dirty="0" sz="3100" spc="50">
                <a:solidFill>
                  <a:srgbClr val="031728"/>
                </a:solidFill>
                <a:latin typeface="Verdana"/>
                <a:cs typeface="Verdana"/>
              </a:rPr>
              <a:t>ar</a:t>
            </a:r>
            <a:r>
              <a:rPr dirty="0" sz="3100" spc="6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30">
                <a:solidFill>
                  <a:srgbClr val="031728"/>
                </a:solidFill>
                <a:latin typeface="Verdana"/>
                <a:cs typeface="Verdana"/>
              </a:rPr>
              <a:t>onde</a:t>
            </a:r>
            <a:r>
              <a:rPr dirty="0" sz="31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10">
                <a:solidFill>
                  <a:srgbClr val="031728"/>
                </a:solidFill>
                <a:latin typeface="Verdana"/>
                <a:cs typeface="Verdana"/>
              </a:rPr>
              <a:t>tu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55">
                <a:solidFill>
                  <a:srgbClr val="031728"/>
                </a:solidFill>
                <a:latin typeface="Verdana"/>
                <a:cs typeface="Verdana"/>
              </a:rPr>
              <a:t>vais</a:t>
            </a:r>
            <a:r>
              <a:rPr dirty="0" sz="3100" spc="-11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3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31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14">
                <a:solidFill>
                  <a:srgbClr val="031728"/>
                </a:solidFill>
                <a:latin typeface="Verdana"/>
                <a:cs typeface="Verdana"/>
              </a:rPr>
              <a:t>há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>
                <a:solidFill>
                  <a:srgbClr val="031728"/>
                </a:solidFill>
                <a:latin typeface="Verdana"/>
                <a:cs typeface="Verdana"/>
              </a:rPr>
              <a:t>obra, </a:t>
            </a:r>
            <a:r>
              <a:rPr dirty="0" sz="3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031728"/>
                </a:solidFill>
                <a:latin typeface="Verdana"/>
                <a:cs typeface="Verdana"/>
              </a:rPr>
              <a:t>nem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75">
                <a:solidFill>
                  <a:srgbClr val="031728"/>
                </a:solidFill>
                <a:latin typeface="Verdana"/>
                <a:cs typeface="Verdana"/>
              </a:rPr>
              <a:t>proje</a:t>
            </a:r>
            <a:r>
              <a:rPr dirty="0" sz="3100" spc="-70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3100" spc="-165">
                <a:solidFill>
                  <a:srgbClr val="031728"/>
                </a:solidFill>
                <a:latin typeface="Verdana"/>
                <a:cs typeface="Verdana"/>
              </a:rPr>
              <a:t>os,</a:t>
            </a:r>
            <a:r>
              <a:rPr dirty="0" sz="31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031728"/>
                </a:solidFill>
                <a:latin typeface="Verdana"/>
                <a:cs typeface="Verdana"/>
              </a:rPr>
              <a:t>nem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14">
                <a:solidFill>
                  <a:srgbClr val="031728"/>
                </a:solidFill>
                <a:latin typeface="Verdana"/>
                <a:cs typeface="Verdana"/>
              </a:rPr>
              <a:t>con</a:t>
            </a:r>
            <a:r>
              <a:rPr dirty="0" sz="3100" spc="114">
                <a:solidFill>
                  <a:srgbClr val="031728"/>
                </a:solidFill>
                <a:latin typeface="Verdana"/>
                <a:cs typeface="Verdana"/>
              </a:rPr>
              <a:t>h</a:t>
            </a:r>
            <a:r>
              <a:rPr dirty="0" sz="3100" spc="70">
                <a:solidFill>
                  <a:srgbClr val="031728"/>
                </a:solidFill>
                <a:latin typeface="Verdana"/>
                <a:cs typeface="Verdana"/>
              </a:rPr>
              <a:t>ecime</a:t>
            </a:r>
            <a:r>
              <a:rPr dirty="0" sz="3100" spc="6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100" spc="-85">
                <a:solidFill>
                  <a:srgbClr val="031728"/>
                </a:solidFill>
                <a:latin typeface="Verdana"/>
                <a:cs typeface="Verdana"/>
              </a:rPr>
              <a:t>to,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031728"/>
                </a:solidFill>
                <a:latin typeface="Verdana"/>
                <a:cs typeface="Verdana"/>
              </a:rPr>
              <a:t>nem </a:t>
            </a:r>
            <a:r>
              <a:rPr dirty="0" sz="3100" spc="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30">
                <a:solidFill>
                  <a:srgbClr val="031728"/>
                </a:solidFill>
                <a:latin typeface="Verdana"/>
                <a:cs typeface="Verdana"/>
              </a:rPr>
              <a:t>sabedoria</a:t>
            </a:r>
            <a:r>
              <a:rPr dirty="0" sz="3100" spc="-2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100" spc="10">
                <a:solidFill>
                  <a:srgbClr val="031728"/>
                </a:solidFill>
                <a:latin typeface="Verdana"/>
                <a:cs typeface="Verdana"/>
              </a:rPr>
              <a:t>alguma.</a:t>
            </a:r>
            <a:endParaRPr sz="3100">
              <a:latin typeface="Verdana"/>
              <a:cs typeface="Verdana"/>
            </a:endParaRPr>
          </a:p>
          <a:p>
            <a:pPr marL="12700" marR="319405">
              <a:lnSpc>
                <a:spcPts val="3010"/>
              </a:lnSpc>
              <a:spcBef>
                <a:spcPts val="3200"/>
              </a:spcBef>
            </a:pPr>
            <a:r>
              <a:rPr dirty="0" sz="3100" spc="-215">
                <a:solidFill>
                  <a:srgbClr val="031728"/>
                </a:solidFill>
                <a:latin typeface="Verdana"/>
                <a:cs typeface="Verdana"/>
              </a:rPr>
              <a:t>Sa</a:t>
            </a:r>
            <a:r>
              <a:rPr dirty="0" sz="3100" spc="-9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3100" spc="-375">
                <a:solidFill>
                  <a:srgbClr val="031728"/>
                </a:solidFill>
                <a:latin typeface="Verdana"/>
                <a:cs typeface="Verdana"/>
              </a:rPr>
              <a:t>-</a:t>
            </a:r>
            <a:r>
              <a:rPr dirty="0" sz="3100" spc="-125">
                <a:solidFill>
                  <a:srgbClr val="031728"/>
                </a:solidFill>
                <a:latin typeface="Verdana"/>
                <a:cs typeface="Verdana"/>
              </a:rPr>
              <a:t>lhe</a:t>
            </a:r>
            <a:r>
              <a:rPr dirty="0" sz="3100" spc="-12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25">
                <a:solidFill>
                  <a:srgbClr val="031728"/>
                </a:solidFill>
                <a:latin typeface="Verdana"/>
                <a:cs typeface="Verdana"/>
              </a:rPr>
              <a:t>espí</a:t>
            </a:r>
            <a:r>
              <a:rPr dirty="0" sz="3100" spc="-114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100" spc="-130">
                <a:solidFill>
                  <a:srgbClr val="031728"/>
                </a:solidFill>
                <a:latin typeface="Verdana"/>
                <a:cs typeface="Verdana"/>
              </a:rPr>
              <a:t>ito</a:t>
            </a:r>
            <a:r>
              <a:rPr dirty="0" sz="3100" spc="-10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10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60">
                <a:solidFill>
                  <a:srgbClr val="031728"/>
                </a:solidFill>
                <a:latin typeface="Verdana"/>
                <a:cs typeface="Verdana"/>
              </a:rPr>
              <a:t>eles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35">
                <a:solidFill>
                  <a:srgbClr val="031728"/>
                </a:solidFill>
                <a:latin typeface="Verdana"/>
                <a:cs typeface="Verdana"/>
              </a:rPr>
              <a:t>tornam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22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100" spc="22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55">
                <a:solidFill>
                  <a:srgbClr val="031728"/>
                </a:solidFill>
                <a:latin typeface="Verdana"/>
                <a:cs typeface="Verdana"/>
              </a:rPr>
              <a:t>pó; </a:t>
            </a:r>
            <a:r>
              <a:rPr dirty="0" sz="3100" spc="-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95">
                <a:solidFill>
                  <a:srgbClr val="031728"/>
                </a:solidFill>
                <a:latin typeface="Verdana"/>
                <a:cs typeface="Verdana"/>
              </a:rPr>
              <a:t>nesse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031728"/>
                </a:solidFill>
                <a:latin typeface="Verdana"/>
                <a:cs typeface="Verdana"/>
              </a:rPr>
              <a:t>mes</a:t>
            </a:r>
            <a:r>
              <a:rPr dirty="0" sz="3100" spc="-12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10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031728"/>
                </a:solidFill>
                <a:latin typeface="Verdana"/>
                <a:cs typeface="Verdana"/>
              </a:rPr>
              <a:t>dia</a:t>
            </a:r>
            <a:r>
              <a:rPr dirty="0" sz="310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>
                <a:solidFill>
                  <a:srgbClr val="031728"/>
                </a:solidFill>
                <a:latin typeface="Verdana"/>
                <a:cs typeface="Verdana"/>
              </a:rPr>
              <a:t>pe</a:t>
            </a:r>
            <a:r>
              <a:rPr dirty="0" sz="3100" spc="-1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100" spc="180">
                <a:solidFill>
                  <a:srgbClr val="031728"/>
                </a:solidFill>
                <a:latin typeface="Verdana"/>
                <a:cs typeface="Verdana"/>
              </a:rPr>
              <a:t>ecem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>
                <a:solidFill>
                  <a:srgbClr val="031728"/>
                </a:solidFill>
                <a:latin typeface="Verdana"/>
                <a:cs typeface="Verdana"/>
              </a:rPr>
              <a:t>todos</a:t>
            </a:r>
            <a:r>
              <a:rPr dirty="0" sz="31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00">
                <a:solidFill>
                  <a:srgbClr val="031728"/>
                </a:solidFill>
                <a:latin typeface="Verdana"/>
                <a:cs typeface="Verdana"/>
              </a:rPr>
              <a:t>os </a:t>
            </a:r>
            <a:r>
              <a:rPr dirty="0" sz="3100" spc="-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175">
                <a:solidFill>
                  <a:srgbClr val="031728"/>
                </a:solidFill>
                <a:latin typeface="Verdana"/>
                <a:cs typeface="Verdana"/>
              </a:rPr>
              <a:t>seu</a:t>
            </a:r>
            <a:r>
              <a:rPr dirty="0" sz="3100" spc="-1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100" spc="-70">
                <a:solidFill>
                  <a:srgbClr val="031728"/>
                </a:solidFill>
                <a:latin typeface="Verdana"/>
                <a:cs typeface="Verdana"/>
              </a:rPr>
              <a:t>des</a:t>
            </a:r>
            <a:r>
              <a:rPr dirty="0" sz="3100" spc="-45">
                <a:solidFill>
                  <a:srgbClr val="031728"/>
                </a:solidFill>
                <a:latin typeface="Verdana"/>
                <a:cs typeface="Verdana"/>
              </a:rPr>
              <a:t>í</a:t>
            </a:r>
            <a:r>
              <a:rPr dirty="0" sz="3100" spc="-40">
                <a:solidFill>
                  <a:srgbClr val="031728"/>
                </a:solidFill>
                <a:latin typeface="Verdana"/>
                <a:cs typeface="Verdana"/>
              </a:rPr>
              <a:t>gn</a:t>
            </a:r>
            <a:r>
              <a:rPr dirty="0" sz="3100" spc="-3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3100" spc="-165">
                <a:solidFill>
                  <a:srgbClr val="031728"/>
                </a:solidFill>
                <a:latin typeface="Verdana"/>
                <a:cs typeface="Verdana"/>
              </a:rPr>
              <a:t>os.</a:t>
            </a:r>
            <a:endParaRPr sz="31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804150" cy="2848610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434"/>
              <a:t>O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185"/>
              <a:t>QU</a:t>
            </a:r>
            <a:r>
              <a:rPr dirty="0" sz="5450" spc="-150"/>
              <a:t>E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65"/>
              <a:t>PODEMOS </a:t>
            </a:r>
            <a:r>
              <a:rPr dirty="0" sz="5450" spc="-25">
                <a:latin typeface="Times New Roman"/>
                <a:cs typeface="Times New Roman"/>
              </a:rPr>
              <a:t> </a:t>
            </a:r>
            <a:r>
              <a:rPr dirty="0" sz="5450" spc="-475"/>
              <a:t>SABE</a:t>
            </a:r>
            <a:r>
              <a:rPr dirty="0" sz="5450" spc="-484"/>
              <a:t>R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135"/>
              <a:t>ACERCA</a:t>
            </a:r>
            <a:r>
              <a:rPr dirty="0" sz="5450" spc="145">
                <a:latin typeface="Times New Roman"/>
                <a:cs typeface="Times New Roman"/>
              </a:rPr>
              <a:t> </a:t>
            </a:r>
            <a:r>
              <a:rPr dirty="0" sz="5450" spc="110"/>
              <a:t>DO </a:t>
            </a:r>
            <a:r>
              <a:rPr dirty="0" sz="5450" spc="40">
                <a:latin typeface="Times New Roman"/>
                <a:cs typeface="Times New Roman"/>
              </a:rPr>
              <a:t> </a:t>
            </a:r>
            <a:r>
              <a:rPr dirty="0" sz="5450" spc="-330"/>
              <a:t>ESTAD</a:t>
            </a:r>
            <a:r>
              <a:rPr dirty="0" sz="5450" spc="-380"/>
              <a:t>O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260"/>
              <a:t>DO</a:t>
            </a:r>
            <a:r>
              <a:rPr dirty="0" sz="5450" spc="-225"/>
              <a:t>S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145"/>
              <a:t>MORTOS?</a:t>
            </a:r>
            <a:endParaRPr sz="5450">
              <a:latin typeface="Times New Roman"/>
              <a:cs typeface="Times New Roman"/>
            </a:endParaRPr>
          </a:p>
          <a:p>
            <a:pPr marL="190500">
              <a:lnSpc>
                <a:spcPct val="100000"/>
              </a:lnSpc>
              <a:spcBef>
                <a:spcPts val="919"/>
              </a:spcBef>
            </a:pPr>
            <a:r>
              <a:rPr dirty="0" sz="3600" spc="-120"/>
              <a:t>Ecles</a:t>
            </a:r>
            <a:r>
              <a:rPr dirty="0" sz="3600" spc="-85"/>
              <a:t>i</a:t>
            </a:r>
            <a:r>
              <a:rPr dirty="0" sz="3600" spc="-125"/>
              <a:t>aste</a:t>
            </a:r>
            <a:r>
              <a:rPr dirty="0" sz="3600" spc="-120"/>
              <a:t>s</a:t>
            </a:r>
            <a:r>
              <a:rPr dirty="0" sz="3600" spc="90">
                <a:latin typeface="Times New Roman"/>
                <a:cs typeface="Times New Roman"/>
              </a:rPr>
              <a:t> </a:t>
            </a:r>
            <a:r>
              <a:rPr dirty="0" sz="3600" spc="-415"/>
              <a:t>9:5</a:t>
            </a:r>
            <a:r>
              <a:rPr dirty="0" sz="3600" spc="-260"/>
              <a:t>,</a:t>
            </a:r>
            <a:r>
              <a:rPr dirty="0" sz="3600" spc="85">
                <a:latin typeface="Times New Roman"/>
                <a:cs typeface="Times New Roman"/>
              </a:rPr>
              <a:t> </a:t>
            </a:r>
            <a:r>
              <a:rPr dirty="0" sz="3600" spc="-280"/>
              <a:t>6</a:t>
            </a:r>
            <a:r>
              <a:rPr dirty="0" sz="3600" spc="90">
                <a:latin typeface="Times New Roman"/>
                <a:cs typeface="Times New Roman"/>
              </a:rPr>
              <a:t> </a:t>
            </a:r>
            <a:r>
              <a:rPr dirty="0" sz="3600" spc="215"/>
              <a:t>e</a:t>
            </a:r>
            <a:r>
              <a:rPr dirty="0" sz="3600" spc="105">
                <a:latin typeface="Times New Roman"/>
                <a:cs typeface="Times New Roman"/>
              </a:rPr>
              <a:t> </a:t>
            </a:r>
            <a:r>
              <a:rPr dirty="0" sz="3600" spc="-285"/>
              <a:t>1</a:t>
            </a:r>
            <a:r>
              <a:rPr dirty="0" sz="3600" spc="-295"/>
              <a:t>0</a:t>
            </a:r>
            <a:r>
              <a:rPr dirty="0" sz="3600" spc="-630"/>
              <a:t>;</a:t>
            </a:r>
            <a:r>
              <a:rPr dirty="0" sz="3600" spc="90">
                <a:latin typeface="Times New Roman"/>
                <a:cs typeface="Times New Roman"/>
              </a:rPr>
              <a:t> </a:t>
            </a:r>
            <a:r>
              <a:rPr dirty="0" sz="3600" spc="-105"/>
              <a:t>Salm</a:t>
            </a:r>
            <a:r>
              <a:rPr dirty="0" sz="3600" spc="-100"/>
              <a:t>o</a:t>
            </a:r>
            <a:r>
              <a:rPr dirty="0" sz="3600" spc="55">
                <a:latin typeface="Times New Roman"/>
                <a:cs typeface="Times New Roman"/>
              </a:rPr>
              <a:t> </a:t>
            </a:r>
            <a:r>
              <a:rPr dirty="0" sz="3600" spc="-285"/>
              <a:t>14</a:t>
            </a:r>
            <a:r>
              <a:rPr dirty="0" sz="3600" spc="-300"/>
              <a:t>6</a:t>
            </a:r>
            <a:r>
              <a:rPr dirty="0" sz="3600" spc="-455"/>
              <a:t>:4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212330" cy="2181860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-60"/>
              <a:t>QUA</a:t>
            </a:r>
            <a:r>
              <a:rPr dirty="0" sz="5450" spc="-40"/>
              <a:t>L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180"/>
              <a:t>ENTÃ</a:t>
            </a:r>
            <a:r>
              <a:rPr dirty="0" sz="5450" spc="-204"/>
              <a:t>O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-530"/>
              <a:t>É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225"/>
              <a:t>A </a:t>
            </a:r>
            <a:r>
              <a:rPr dirty="0" sz="5450" spc="105">
                <a:latin typeface="Times New Roman"/>
                <a:cs typeface="Times New Roman"/>
              </a:rPr>
              <a:t> </a:t>
            </a:r>
            <a:r>
              <a:rPr dirty="0" sz="5450" spc="-170"/>
              <a:t>ESPERANÇ</a:t>
            </a:r>
            <a:r>
              <a:rPr dirty="0" sz="5450" spc="-165"/>
              <a:t>A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10"/>
              <a:t>PARA</a:t>
            </a:r>
            <a:r>
              <a:rPr dirty="0" sz="5450" spc="145">
                <a:latin typeface="Times New Roman"/>
                <a:cs typeface="Times New Roman"/>
              </a:rPr>
              <a:t> </a:t>
            </a:r>
            <a:r>
              <a:rPr dirty="0" sz="5450" spc="-245"/>
              <a:t>OS </a:t>
            </a:r>
            <a:r>
              <a:rPr dirty="0" sz="5450" spc="-105">
                <a:latin typeface="Times New Roman"/>
                <a:cs typeface="Times New Roman"/>
              </a:rPr>
              <a:t> </a:t>
            </a:r>
            <a:r>
              <a:rPr dirty="0" sz="5450" spc="-185"/>
              <a:t>QU</a:t>
            </a:r>
            <a:r>
              <a:rPr dirty="0" sz="5450" spc="-150"/>
              <a:t>E</a:t>
            </a:r>
            <a:r>
              <a:rPr dirty="0" sz="5450" spc="140">
                <a:latin typeface="Times New Roman"/>
                <a:cs typeface="Times New Roman"/>
              </a:rPr>
              <a:t> </a:t>
            </a:r>
            <a:r>
              <a:rPr dirty="0" sz="5450" spc="220"/>
              <a:t>JÁ</a:t>
            </a:r>
            <a:r>
              <a:rPr dirty="0" sz="5450" spc="145">
                <a:latin typeface="Times New Roman"/>
                <a:cs typeface="Times New Roman"/>
              </a:rPr>
              <a:t> </a:t>
            </a:r>
            <a:r>
              <a:rPr dirty="0" sz="5450" spc="-25"/>
              <a:t>MORRERAM?</a:t>
            </a:r>
            <a:endParaRPr sz="5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2590256"/>
            <a:ext cx="7904480" cy="7623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0500">
              <a:lnSpc>
                <a:spcPts val="3025"/>
              </a:lnSpc>
              <a:spcBef>
                <a:spcPts val="100"/>
              </a:spcBef>
            </a:pPr>
            <a:r>
              <a:rPr dirty="0" sz="2800" spc="-65">
                <a:solidFill>
                  <a:srgbClr val="031728"/>
                </a:solidFill>
                <a:latin typeface="Verdana"/>
                <a:cs typeface="Verdana"/>
              </a:rPr>
              <a:t>Oséias</a:t>
            </a:r>
            <a:r>
              <a:rPr dirty="0" sz="2800" spc="-20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325">
                <a:solidFill>
                  <a:srgbClr val="031728"/>
                </a:solidFill>
                <a:latin typeface="Verdana"/>
                <a:cs typeface="Verdana"/>
              </a:rPr>
              <a:t>13:14;</a:t>
            </a:r>
            <a:r>
              <a:rPr dirty="0" sz="28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229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2800" spc="-2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90">
                <a:solidFill>
                  <a:srgbClr val="031728"/>
                </a:solidFill>
                <a:latin typeface="Verdana"/>
                <a:cs typeface="Verdana"/>
              </a:rPr>
              <a:t>Coríntios</a:t>
            </a:r>
            <a:r>
              <a:rPr dirty="0" sz="2800" spc="-20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305">
                <a:solidFill>
                  <a:srgbClr val="031728"/>
                </a:solidFill>
                <a:latin typeface="Verdana"/>
                <a:cs typeface="Verdana"/>
              </a:rPr>
              <a:t>15:21-22;</a:t>
            </a:r>
            <a:r>
              <a:rPr dirty="0" sz="28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140">
                <a:solidFill>
                  <a:srgbClr val="031728"/>
                </a:solidFill>
                <a:latin typeface="Verdana"/>
                <a:cs typeface="Verdana"/>
              </a:rPr>
              <a:t>João</a:t>
            </a:r>
            <a:r>
              <a:rPr dirty="0" sz="2800" spc="-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310">
                <a:solidFill>
                  <a:srgbClr val="031728"/>
                </a:solidFill>
                <a:latin typeface="Verdana"/>
                <a:cs typeface="Verdana"/>
              </a:rPr>
              <a:t>5:28-</a:t>
            </a:r>
            <a:endParaRPr sz="2800">
              <a:latin typeface="Verdana"/>
              <a:cs typeface="Verdana"/>
            </a:endParaRPr>
          </a:p>
          <a:p>
            <a:pPr marL="190500">
              <a:lnSpc>
                <a:spcPts val="3025"/>
              </a:lnSpc>
            </a:pPr>
            <a:r>
              <a:rPr dirty="0" sz="2800" spc="-325">
                <a:solidFill>
                  <a:srgbClr val="031728"/>
                </a:solidFill>
                <a:latin typeface="Verdana"/>
                <a:cs typeface="Verdana"/>
              </a:rPr>
              <a:t>29;</a:t>
            </a:r>
            <a:r>
              <a:rPr dirty="0" sz="2800" spc="-21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229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2800" spc="-20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90">
                <a:solidFill>
                  <a:srgbClr val="031728"/>
                </a:solidFill>
                <a:latin typeface="Verdana"/>
                <a:cs typeface="Verdana"/>
              </a:rPr>
              <a:t>Coríntios</a:t>
            </a:r>
            <a:r>
              <a:rPr dirty="0" sz="2800" spc="-20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320">
                <a:solidFill>
                  <a:srgbClr val="031728"/>
                </a:solidFill>
                <a:latin typeface="Verdana"/>
                <a:cs typeface="Verdana"/>
              </a:rPr>
              <a:t>15:55;</a:t>
            </a:r>
            <a:r>
              <a:rPr dirty="0" sz="2800" spc="-2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229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2800" spc="-2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90">
                <a:solidFill>
                  <a:srgbClr val="031728"/>
                </a:solidFill>
                <a:latin typeface="Verdana"/>
                <a:cs typeface="Verdana"/>
              </a:rPr>
              <a:t>Coríntios</a:t>
            </a:r>
            <a:r>
              <a:rPr dirty="0" sz="2800" spc="-20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800" spc="-285">
                <a:solidFill>
                  <a:srgbClr val="031728"/>
                </a:solidFill>
                <a:latin typeface="Verdana"/>
                <a:cs typeface="Verdana"/>
              </a:rPr>
              <a:t>15:26.</a:t>
            </a: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400">
              <a:latin typeface="Verdana"/>
              <a:cs typeface="Verdana"/>
            </a:endParaRPr>
          </a:p>
          <a:p>
            <a:pPr marL="12700" marR="260985">
              <a:lnSpc>
                <a:spcPct val="79700"/>
              </a:lnSpc>
            </a:pPr>
            <a:r>
              <a:rPr dirty="0" sz="2400" spc="-15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-150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30">
                <a:solidFill>
                  <a:srgbClr val="031728"/>
                </a:solidFill>
                <a:latin typeface="Verdana"/>
                <a:cs typeface="Verdana"/>
              </a:rPr>
              <a:t>rem</a:t>
            </a:r>
            <a:r>
              <a:rPr dirty="0" sz="2400" spc="-5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120">
                <a:solidFill>
                  <a:srgbClr val="031728"/>
                </a:solidFill>
                <a:latin typeface="Verdana"/>
                <a:cs typeface="Verdana"/>
              </a:rPr>
              <a:t>rei</a:t>
            </a:r>
            <a:r>
              <a:rPr dirty="0" sz="2400" spc="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p</a:t>
            </a:r>
            <a:r>
              <a:rPr dirty="0" sz="2400" spc="130">
                <a:solidFill>
                  <a:srgbClr val="031728"/>
                </a:solidFill>
                <a:latin typeface="Verdana"/>
                <a:cs typeface="Verdana"/>
              </a:rPr>
              <a:t>od</a:t>
            </a:r>
            <a:r>
              <a:rPr dirty="0" sz="2400" spc="114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-30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7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75">
                <a:solidFill>
                  <a:srgbClr val="031728"/>
                </a:solidFill>
                <a:latin typeface="Verdana"/>
                <a:cs typeface="Verdana"/>
              </a:rPr>
              <a:t>nfer</a:t>
            </a:r>
            <a:r>
              <a:rPr dirty="0" sz="2400" spc="-10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9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031728"/>
                </a:solidFill>
                <a:latin typeface="Verdana"/>
                <a:cs typeface="Verdana"/>
              </a:rPr>
              <a:t>resg</a:t>
            </a:r>
            <a:r>
              <a:rPr dirty="0" sz="2400" spc="-5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-30">
                <a:solidFill>
                  <a:srgbClr val="031728"/>
                </a:solidFill>
                <a:latin typeface="Verdana"/>
                <a:cs typeface="Verdana"/>
              </a:rPr>
              <a:t>tar</a:t>
            </a:r>
            <a:r>
              <a:rPr dirty="0" sz="2400" spc="-4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-18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40">
                <a:solidFill>
                  <a:srgbClr val="031728"/>
                </a:solidFill>
                <a:latin typeface="Verdana"/>
                <a:cs typeface="Verdana"/>
              </a:rPr>
              <a:t>da 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20">
                <a:solidFill>
                  <a:srgbClr val="031728"/>
                </a:solidFill>
                <a:latin typeface="Verdana"/>
                <a:cs typeface="Verdana"/>
              </a:rPr>
              <a:t>morte;</a:t>
            </a:r>
            <a:r>
              <a:rPr dirty="0" sz="240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80">
                <a:solidFill>
                  <a:srgbClr val="031728"/>
                </a:solidFill>
                <a:latin typeface="Verdana"/>
                <a:cs typeface="Verdana"/>
              </a:rPr>
              <a:t>onde</a:t>
            </a:r>
            <a:r>
              <a:rPr dirty="0" sz="24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45">
                <a:solidFill>
                  <a:srgbClr val="031728"/>
                </a:solidFill>
                <a:latin typeface="Verdana"/>
                <a:cs typeface="Verdana"/>
              </a:rPr>
              <a:t>estão,</a:t>
            </a:r>
            <a:r>
              <a:rPr dirty="0" sz="2400" spc="-1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ó</a:t>
            </a:r>
            <a:r>
              <a:rPr dirty="0" sz="240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90">
                <a:solidFill>
                  <a:srgbClr val="031728"/>
                </a:solidFill>
                <a:latin typeface="Verdana"/>
                <a:cs typeface="Verdana"/>
              </a:rPr>
              <a:t>morte,</a:t>
            </a:r>
            <a:r>
              <a:rPr dirty="0" sz="2400" spc="-1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as</a:t>
            </a:r>
            <a:r>
              <a:rPr dirty="0" sz="2400" spc="-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85">
                <a:solidFill>
                  <a:srgbClr val="031728"/>
                </a:solidFill>
                <a:latin typeface="Verdana"/>
                <a:cs typeface="Verdana"/>
              </a:rPr>
              <a:t>tuas</a:t>
            </a:r>
            <a:r>
              <a:rPr dirty="0" sz="24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10">
                <a:solidFill>
                  <a:srgbClr val="031728"/>
                </a:solidFill>
                <a:latin typeface="Verdana"/>
                <a:cs typeface="Verdana"/>
              </a:rPr>
              <a:t>pragas?</a:t>
            </a:r>
            <a:r>
              <a:rPr dirty="0" sz="2400" spc="-22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95">
                <a:solidFill>
                  <a:srgbClr val="031728"/>
                </a:solidFill>
                <a:latin typeface="Verdana"/>
                <a:cs typeface="Verdana"/>
              </a:rPr>
              <a:t>Onde </a:t>
            </a:r>
            <a:r>
              <a:rPr dirty="0" sz="2400" spc="1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está,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ó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85">
                <a:solidFill>
                  <a:srgbClr val="031728"/>
                </a:solidFill>
                <a:latin typeface="Verdana"/>
                <a:cs typeface="Verdana"/>
              </a:rPr>
              <a:t>inferno,</a:t>
            </a:r>
            <a:r>
              <a:rPr dirty="0" sz="2400" spc="-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5">
                <a:solidFill>
                  <a:srgbClr val="031728"/>
                </a:solidFill>
                <a:latin typeface="Verdana"/>
                <a:cs typeface="Verdana"/>
              </a:rPr>
              <a:t>tua</a:t>
            </a:r>
            <a:r>
              <a:rPr dirty="0" sz="2400" spc="-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031728"/>
                </a:solidFill>
                <a:latin typeface="Verdana"/>
                <a:cs typeface="Verdana"/>
              </a:rPr>
              <a:t>destruição?</a:t>
            </a:r>
            <a:r>
              <a:rPr dirty="0" sz="2400" spc="-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25">
                <a:solidFill>
                  <a:srgbClr val="031728"/>
                </a:solidFill>
                <a:latin typeface="Verdana"/>
                <a:cs typeface="Verdana"/>
              </a:rPr>
              <a:t>Meus</a:t>
            </a:r>
            <a:r>
              <a:rPr dirty="0" sz="2400" spc="-2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olhos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80">
                <a:solidFill>
                  <a:srgbClr val="031728"/>
                </a:solidFill>
                <a:latin typeface="Verdana"/>
                <a:cs typeface="Verdana"/>
              </a:rPr>
              <a:t>não </a:t>
            </a:r>
            <a:r>
              <a:rPr dirty="0" sz="2400" spc="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10">
                <a:solidFill>
                  <a:srgbClr val="031728"/>
                </a:solidFill>
                <a:latin typeface="Verdana"/>
                <a:cs typeface="Verdana"/>
              </a:rPr>
              <a:t>vêe</a:t>
            </a:r>
            <a:r>
              <a:rPr dirty="0" sz="2400" spc="2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031728"/>
                </a:solidFill>
                <a:latin typeface="Verdana"/>
                <a:cs typeface="Verdana"/>
              </a:rPr>
              <a:t>em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21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00" spc="-5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9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00" spc="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031728"/>
                </a:solidFill>
                <a:latin typeface="Verdana"/>
                <a:cs typeface="Verdana"/>
              </a:rPr>
              <a:t>arrependiment</a:t>
            </a:r>
            <a:r>
              <a:rPr dirty="0" sz="2400" spc="-1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45">
                <a:solidFill>
                  <a:srgbClr val="031728"/>
                </a:solidFill>
                <a:latin typeface="Verdana"/>
                <a:cs typeface="Verdana"/>
              </a:rPr>
              <a:t>algum.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5080">
              <a:lnSpc>
                <a:spcPct val="79700"/>
              </a:lnSpc>
            </a:pPr>
            <a:r>
              <a:rPr dirty="0" sz="2400" spc="-105">
                <a:solidFill>
                  <a:srgbClr val="031728"/>
                </a:solidFill>
                <a:latin typeface="Verdana"/>
                <a:cs typeface="Verdana"/>
              </a:rPr>
              <a:t>V</a:t>
            </a:r>
            <a:r>
              <a:rPr dirty="0" sz="2400" spc="-3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110">
                <a:solidFill>
                  <a:srgbClr val="031728"/>
                </a:solidFill>
                <a:latin typeface="Verdana"/>
                <a:cs typeface="Verdana"/>
              </a:rPr>
              <a:t>st</a:t>
            </a:r>
            <a:r>
              <a:rPr dirty="0" sz="2400" spc="-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3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60">
                <a:solidFill>
                  <a:srgbClr val="031728"/>
                </a:solidFill>
                <a:latin typeface="Verdana"/>
                <a:cs typeface="Verdana"/>
              </a:rPr>
              <a:t>morte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65">
                <a:solidFill>
                  <a:srgbClr val="031728"/>
                </a:solidFill>
                <a:latin typeface="Verdana"/>
                <a:cs typeface="Verdana"/>
              </a:rPr>
              <a:t>ve</a:t>
            </a:r>
            <a:r>
              <a:rPr dirty="0" sz="2400" spc="-2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031728"/>
                </a:solidFill>
                <a:latin typeface="Verdana"/>
                <a:cs typeface="Verdana"/>
              </a:rPr>
              <a:t>po</a:t>
            </a:r>
            <a:r>
              <a:rPr dirty="0" sz="2400" spc="-1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031728"/>
                </a:solidFill>
                <a:latin typeface="Verdana"/>
                <a:cs typeface="Verdana"/>
              </a:rPr>
              <a:t>um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031728"/>
                </a:solidFill>
                <a:latin typeface="Verdana"/>
                <a:cs typeface="Verdana"/>
              </a:rPr>
              <a:t>homem,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031728"/>
                </a:solidFill>
                <a:latin typeface="Verdana"/>
                <a:cs typeface="Verdana"/>
              </a:rPr>
              <a:t>também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031728"/>
                </a:solidFill>
                <a:latin typeface="Verdana"/>
                <a:cs typeface="Verdana"/>
              </a:rPr>
              <a:t>por </a:t>
            </a:r>
            <a:r>
              <a:rPr dirty="0" sz="2400" spc="-1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031728"/>
                </a:solidFill>
                <a:latin typeface="Verdana"/>
                <a:cs typeface="Verdana"/>
              </a:rPr>
              <a:t>um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031728"/>
                </a:solidFill>
                <a:latin typeface="Verdana"/>
                <a:cs typeface="Verdana"/>
              </a:rPr>
              <a:t>homem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65">
                <a:solidFill>
                  <a:srgbClr val="031728"/>
                </a:solidFill>
                <a:latin typeface="Verdana"/>
                <a:cs typeface="Verdana"/>
              </a:rPr>
              <a:t>ve</a:t>
            </a:r>
            <a:r>
              <a:rPr dirty="0" sz="2400" spc="-2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85">
                <a:solidFill>
                  <a:srgbClr val="031728"/>
                </a:solidFill>
                <a:latin typeface="Verdana"/>
                <a:cs typeface="Verdana"/>
              </a:rPr>
              <a:t>ressurre</a:t>
            </a:r>
            <a:r>
              <a:rPr dirty="0" sz="2400" spc="-9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225">
                <a:solidFill>
                  <a:srgbClr val="031728"/>
                </a:solidFill>
                <a:latin typeface="Verdana"/>
                <a:cs typeface="Verdana"/>
              </a:rPr>
              <a:t>ç</a:t>
            </a:r>
            <a:r>
              <a:rPr dirty="0" sz="2400" spc="250">
                <a:solidFill>
                  <a:srgbClr val="031728"/>
                </a:solidFill>
                <a:latin typeface="Verdana"/>
                <a:cs typeface="Verdana"/>
              </a:rPr>
              <a:t>ã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031728"/>
                </a:solidFill>
                <a:latin typeface="Verdana"/>
                <a:cs typeface="Verdana"/>
              </a:rPr>
              <a:t>do</a:t>
            </a:r>
            <a:r>
              <a:rPr dirty="0" sz="2400" spc="-2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65">
                <a:solidFill>
                  <a:srgbClr val="031728"/>
                </a:solidFill>
                <a:latin typeface="Verdana"/>
                <a:cs typeface="Verdana"/>
              </a:rPr>
              <a:t>mort</a:t>
            </a:r>
            <a:r>
              <a:rPr dirty="0" sz="2400" spc="-8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32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-220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031728"/>
                </a:solidFill>
                <a:latin typeface="Verdana"/>
                <a:cs typeface="Verdana"/>
              </a:rPr>
              <a:t>P</a:t>
            </a:r>
            <a:r>
              <a:rPr dirty="0" sz="2400" spc="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60">
                <a:solidFill>
                  <a:srgbClr val="031728"/>
                </a:solidFill>
                <a:latin typeface="Verdana"/>
                <a:cs typeface="Verdana"/>
              </a:rPr>
              <a:t>rque, </a:t>
            </a:r>
            <a:r>
              <a:rPr dirty="0" sz="2400" spc="-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45">
                <a:solidFill>
                  <a:srgbClr val="031728"/>
                </a:solidFill>
                <a:latin typeface="Verdana"/>
                <a:cs typeface="Verdana"/>
              </a:rPr>
              <a:t>assim</a:t>
            </a:r>
            <a:r>
              <a:rPr dirty="0" sz="2400" spc="-21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40">
                <a:solidFill>
                  <a:srgbClr val="031728"/>
                </a:solidFill>
                <a:latin typeface="Verdana"/>
                <a:cs typeface="Verdana"/>
              </a:rPr>
              <a:t>como,</a:t>
            </a:r>
            <a:r>
              <a:rPr dirty="0" sz="24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031728"/>
                </a:solidFill>
                <a:latin typeface="Verdana"/>
                <a:cs typeface="Verdana"/>
              </a:rPr>
              <a:t>em</a:t>
            </a:r>
            <a:r>
              <a:rPr dirty="0" sz="240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70">
                <a:solidFill>
                  <a:srgbClr val="031728"/>
                </a:solidFill>
                <a:latin typeface="Verdana"/>
                <a:cs typeface="Verdana"/>
              </a:rPr>
              <a:t>Adão,</a:t>
            </a:r>
            <a:r>
              <a:rPr dirty="0" sz="240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20">
                <a:solidFill>
                  <a:srgbClr val="031728"/>
                </a:solidFill>
                <a:latin typeface="Verdana"/>
                <a:cs typeface="Verdana"/>
              </a:rPr>
              <a:t>todos</a:t>
            </a:r>
            <a:r>
              <a:rPr dirty="0" sz="240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110">
                <a:solidFill>
                  <a:srgbClr val="031728"/>
                </a:solidFill>
                <a:latin typeface="Verdana"/>
                <a:cs typeface="Verdana"/>
              </a:rPr>
              <a:t>morrem,</a:t>
            </a:r>
            <a:r>
              <a:rPr dirty="0" sz="2400" spc="-1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150">
                <a:solidFill>
                  <a:srgbClr val="031728"/>
                </a:solidFill>
                <a:latin typeface="Verdana"/>
                <a:cs typeface="Verdana"/>
              </a:rPr>
              <a:t>assim</a:t>
            </a:r>
            <a:r>
              <a:rPr dirty="0" sz="2400" spc="-21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031728"/>
                </a:solidFill>
                <a:latin typeface="Verdana"/>
                <a:cs typeface="Verdana"/>
              </a:rPr>
              <a:t>também </a:t>
            </a:r>
            <a:r>
              <a:rPr dirty="0" sz="2400" spc="-8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2400" spc="-2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30">
                <a:solidFill>
                  <a:srgbClr val="031728"/>
                </a:solidFill>
                <a:latin typeface="Verdana"/>
                <a:cs typeface="Verdana"/>
              </a:rPr>
              <a:t>do</a:t>
            </a:r>
            <a:r>
              <a:rPr dirty="0" sz="2400" spc="-2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9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-114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>
                <a:solidFill>
                  <a:srgbClr val="031728"/>
                </a:solidFill>
                <a:latin typeface="Verdana"/>
                <a:cs typeface="Verdana"/>
              </a:rPr>
              <a:t>rão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95">
                <a:solidFill>
                  <a:srgbClr val="031728"/>
                </a:solidFill>
                <a:latin typeface="Verdana"/>
                <a:cs typeface="Verdana"/>
              </a:rPr>
              <a:t>v</a:t>
            </a:r>
            <a:r>
              <a:rPr dirty="0" sz="2400" spc="-8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50">
                <a:solidFill>
                  <a:srgbClr val="031728"/>
                </a:solidFill>
                <a:latin typeface="Verdana"/>
                <a:cs typeface="Verdana"/>
              </a:rPr>
              <a:t>vifi</a:t>
            </a:r>
            <a:r>
              <a:rPr dirty="0" sz="2400" spc="-75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2400" spc="145">
                <a:solidFill>
                  <a:srgbClr val="031728"/>
                </a:solidFill>
                <a:latin typeface="Verdana"/>
                <a:cs typeface="Verdana"/>
              </a:rPr>
              <a:t>ad</a:t>
            </a:r>
            <a:r>
              <a:rPr dirty="0" sz="24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031728"/>
                </a:solidFill>
                <a:latin typeface="Verdana"/>
                <a:cs typeface="Verdana"/>
              </a:rPr>
              <a:t>em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85">
                <a:solidFill>
                  <a:srgbClr val="031728"/>
                </a:solidFill>
                <a:latin typeface="Verdana"/>
                <a:cs typeface="Verdana"/>
              </a:rPr>
              <a:t>Cr</a:t>
            </a:r>
            <a:r>
              <a:rPr dirty="0" sz="2400" spc="-4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145">
                <a:solidFill>
                  <a:srgbClr val="031728"/>
                </a:solidFill>
                <a:latin typeface="Verdana"/>
                <a:cs typeface="Verdana"/>
              </a:rPr>
              <a:t>sto.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600">
              <a:latin typeface="Verdana"/>
              <a:cs typeface="Verdana"/>
            </a:endParaRPr>
          </a:p>
          <a:p>
            <a:pPr marL="12700" marR="235585">
              <a:lnSpc>
                <a:spcPct val="79700"/>
              </a:lnSpc>
            </a:pPr>
            <a:r>
              <a:rPr dirty="0" sz="2400" spc="9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031728"/>
                </a:solidFill>
                <a:latin typeface="Verdana"/>
                <a:cs typeface="Verdana"/>
              </a:rPr>
              <a:t>vo</a:t>
            </a:r>
            <a:r>
              <a:rPr dirty="0" sz="2400" spc="-9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00" spc="3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-110">
                <a:solidFill>
                  <a:srgbClr val="031728"/>
                </a:solidFill>
                <a:latin typeface="Verdana"/>
                <a:cs typeface="Verdana"/>
              </a:rPr>
              <a:t>rav</a:t>
            </a:r>
            <a:r>
              <a:rPr dirty="0" sz="2400" spc="-5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80">
                <a:solidFill>
                  <a:srgbClr val="031728"/>
                </a:solidFill>
                <a:latin typeface="Verdana"/>
                <a:cs typeface="Verdana"/>
              </a:rPr>
              <a:t>l</a:t>
            </a:r>
            <a:r>
              <a:rPr dirty="0" sz="2400" spc="-180">
                <a:solidFill>
                  <a:srgbClr val="031728"/>
                </a:solidFill>
                <a:latin typeface="Verdana"/>
                <a:cs typeface="Verdana"/>
              </a:rPr>
              <a:t>h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-18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33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3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0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155">
                <a:solidFill>
                  <a:srgbClr val="031728"/>
                </a:solidFill>
                <a:latin typeface="Verdana"/>
                <a:cs typeface="Verdana"/>
              </a:rPr>
              <a:t>sto</a:t>
            </a:r>
            <a:r>
              <a:rPr dirty="0" sz="2400" spc="-11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400" spc="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031728"/>
                </a:solidFill>
                <a:latin typeface="Verdana"/>
                <a:cs typeface="Verdana"/>
              </a:rPr>
              <a:t>porqu</a:t>
            </a:r>
            <a:r>
              <a:rPr dirty="0" sz="2400" spc="2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031728"/>
                </a:solidFill>
                <a:latin typeface="Verdana"/>
                <a:cs typeface="Verdana"/>
              </a:rPr>
              <a:t>ve</a:t>
            </a:r>
            <a:r>
              <a:rPr dirty="0" sz="2400" spc="-2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031728"/>
                </a:solidFill>
                <a:latin typeface="Verdana"/>
                <a:cs typeface="Verdana"/>
              </a:rPr>
              <a:t>h</a:t>
            </a:r>
            <a:r>
              <a:rPr dirty="0" sz="2400" spc="1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55">
                <a:solidFill>
                  <a:srgbClr val="031728"/>
                </a:solidFill>
                <a:latin typeface="Verdana"/>
                <a:cs typeface="Verdana"/>
              </a:rPr>
              <a:t>ra</a:t>
            </a:r>
            <a:r>
              <a:rPr dirty="0" sz="2400" spc="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031728"/>
                </a:solidFill>
                <a:latin typeface="Verdana"/>
                <a:cs typeface="Verdana"/>
              </a:rPr>
              <a:t>em </a:t>
            </a:r>
            <a:r>
              <a:rPr dirty="0" sz="2400" spc="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031728"/>
                </a:solidFill>
                <a:latin typeface="Verdana"/>
                <a:cs typeface="Verdana"/>
              </a:rPr>
              <a:t>tod</a:t>
            </a:r>
            <a:r>
              <a:rPr dirty="0" sz="2400" spc="5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0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-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031728"/>
                </a:solidFill>
                <a:latin typeface="Verdana"/>
                <a:cs typeface="Verdana"/>
              </a:rPr>
              <a:t>acha</a:t>
            </a:r>
            <a:r>
              <a:rPr dirty="0" sz="2400" spc="15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00" spc="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031728"/>
                </a:solidFill>
                <a:latin typeface="Verdana"/>
                <a:cs typeface="Verdana"/>
              </a:rPr>
              <a:t>nos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túmul</a:t>
            </a:r>
            <a:r>
              <a:rPr dirty="0" sz="2400" spc="-9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ouv</a:t>
            </a:r>
            <a:r>
              <a:rPr dirty="0" sz="2400" spc="-2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>
                <a:solidFill>
                  <a:srgbClr val="031728"/>
                </a:solidFill>
                <a:latin typeface="Verdana"/>
                <a:cs typeface="Verdana"/>
              </a:rPr>
              <a:t>rão</a:t>
            </a:r>
            <a:r>
              <a:rPr dirty="0" sz="2400" spc="3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50">
                <a:solidFill>
                  <a:srgbClr val="031728"/>
                </a:solidFill>
                <a:latin typeface="Verdana"/>
                <a:cs typeface="Verdana"/>
              </a:rPr>
              <a:t>a </a:t>
            </a:r>
            <a:r>
              <a:rPr dirty="0" sz="24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su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85">
                <a:solidFill>
                  <a:srgbClr val="031728"/>
                </a:solidFill>
                <a:latin typeface="Verdana"/>
                <a:cs typeface="Verdana"/>
              </a:rPr>
              <a:t>vo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z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30">
                <a:solidFill>
                  <a:srgbClr val="031728"/>
                </a:solidFill>
                <a:latin typeface="Verdana"/>
                <a:cs typeface="Verdana"/>
              </a:rPr>
              <a:t>sa</a:t>
            </a:r>
            <a:r>
              <a:rPr dirty="0" sz="2400" spc="-5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110">
                <a:solidFill>
                  <a:srgbClr val="031728"/>
                </a:solidFill>
                <a:latin typeface="Verdana"/>
                <a:cs typeface="Verdana"/>
              </a:rPr>
              <a:t>rão:</a:t>
            </a:r>
            <a:r>
              <a:rPr dirty="0" sz="2400" spc="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85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2400" spc="-12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50">
                <a:solidFill>
                  <a:srgbClr val="031728"/>
                </a:solidFill>
                <a:latin typeface="Verdana"/>
                <a:cs typeface="Verdana"/>
              </a:rPr>
              <a:t>vere</a:t>
            </a:r>
            <a:r>
              <a:rPr dirty="0" sz="2400" spc="-7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60">
                <a:solidFill>
                  <a:srgbClr val="031728"/>
                </a:solidFill>
                <a:latin typeface="Verdana"/>
                <a:cs typeface="Verdana"/>
              </a:rPr>
              <a:t>fe</a:t>
            </a:r>
            <a:r>
              <a:rPr dirty="0" sz="2400" spc="-3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15">
                <a:solidFill>
                  <a:srgbClr val="031728"/>
                </a:solidFill>
                <a:latin typeface="Verdana"/>
                <a:cs typeface="Verdana"/>
              </a:rPr>
              <a:t>to</a:t>
            </a:r>
            <a:r>
              <a:rPr dirty="0" sz="2400" spc="3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031728"/>
                </a:solidFill>
                <a:latin typeface="Verdana"/>
                <a:cs typeface="Verdana"/>
              </a:rPr>
              <a:t>b</a:t>
            </a:r>
            <a:r>
              <a:rPr dirty="0" sz="2400" spc="114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-150">
                <a:solidFill>
                  <a:srgbClr val="031728"/>
                </a:solidFill>
                <a:latin typeface="Verdana"/>
                <a:cs typeface="Verdana"/>
              </a:rPr>
              <a:t>m,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2400" spc="5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3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50">
                <a:solidFill>
                  <a:srgbClr val="031728"/>
                </a:solidFill>
                <a:latin typeface="Verdana"/>
                <a:cs typeface="Verdana"/>
              </a:rPr>
              <a:t>a </a:t>
            </a:r>
            <a:r>
              <a:rPr dirty="0" sz="24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85">
                <a:solidFill>
                  <a:srgbClr val="031728"/>
                </a:solidFill>
                <a:latin typeface="Verdana"/>
                <a:cs typeface="Verdana"/>
              </a:rPr>
              <a:t>ressurre</a:t>
            </a:r>
            <a:r>
              <a:rPr dirty="0" sz="2400" spc="-9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225">
                <a:solidFill>
                  <a:srgbClr val="031728"/>
                </a:solidFill>
                <a:latin typeface="Verdana"/>
                <a:cs typeface="Verdana"/>
              </a:rPr>
              <a:t>ç</a:t>
            </a:r>
            <a:r>
              <a:rPr dirty="0" sz="2400" spc="250">
                <a:solidFill>
                  <a:srgbClr val="031728"/>
                </a:solidFill>
                <a:latin typeface="Verdana"/>
                <a:cs typeface="Verdana"/>
              </a:rPr>
              <a:t>ã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00" spc="16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95">
                <a:solidFill>
                  <a:srgbClr val="031728"/>
                </a:solidFill>
                <a:latin typeface="Verdana"/>
                <a:cs typeface="Verdana"/>
              </a:rPr>
              <a:t>v</a:t>
            </a:r>
            <a:r>
              <a:rPr dirty="0" sz="2400" spc="-8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40">
                <a:solidFill>
                  <a:srgbClr val="031728"/>
                </a:solidFill>
                <a:latin typeface="Verdana"/>
                <a:cs typeface="Verdana"/>
              </a:rPr>
              <a:t>da</a:t>
            </a:r>
            <a:r>
              <a:rPr dirty="0" sz="2400" spc="-25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2400" spc="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85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2400" spc="-12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50">
                <a:solidFill>
                  <a:srgbClr val="031728"/>
                </a:solidFill>
                <a:latin typeface="Verdana"/>
                <a:cs typeface="Verdana"/>
              </a:rPr>
              <a:t>vere</a:t>
            </a:r>
            <a:r>
              <a:rPr dirty="0" sz="2400" spc="-7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prat</a:t>
            </a:r>
            <a:r>
              <a:rPr dirty="0" sz="2400" spc="-2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225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2400" spc="25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12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85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031728"/>
                </a:solidFill>
                <a:latin typeface="Verdana"/>
                <a:cs typeface="Verdana"/>
              </a:rPr>
              <a:t>mal,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2400" spc="5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3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85">
                <a:solidFill>
                  <a:srgbClr val="031728"/>
                </a:solidFill>
                <a:latin typeface="Verdana"/>
                <a:cs typeface="Verdana"/>
              </a:rPr>
              <a:t>ressurre</a:t>
            </a:r>
            <a:r>
              <a:rPr dirty="0" sz="2400" spc="-9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225">
                <a:solidFill>
                  <a:srgbClr val="031728"/>
                </a:solidFill>
                <a:latin typeface="Verdana"/>
                <a:cs typeface="Verdana"/>
              </a:rPr>
              <a:t>ç</a:t>
            </a:r>
            <a:r>
              <a:rPr dirty="0" sz="2400" spc="250">
                <a:solidFill>
                  <a:srgbClr val="031728"/>
                </a:solidFill>
                <a:latin typeface="Verdana"/>
                <a:cs typeface="Verdana"/>
              </a:rPr>
              <a:t>ã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330">
                <a:solidFill>
                  <a:srgbClr val="031728"/>
                </a:solidFill>
                <a:latin typeface="Verdana"/>
                <a:cs typeface="Verdana"/>
              </a:rPr>
              <a:t>j</a:t>
            </a:r>
            <a:r>
              <a:rPr dirty="0" sz="2400" spc="-90">
                <a:solidFill>
                  <a:srgbClr val="031728"/>
                </a:solidFill>
                <a:latin typeface="Verdana"/>
                <a:cs typeface="Verdana"/>
              </a:rPr>
              <a:t>uíz</a:t>
            </a:r>
            <a:r>
              <a:rPr dirty="0" sz="2400" spc="-12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215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2400" spc="19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031728"/>
                </a:solidFill>
                <a:latin typeface="Verdana"/>
                <a:cs typeface="Verdana"/>
              </a:rPr>
              <a:t>ú</a:t>
            </a:r>
            <a:r>
              <a:rPr dirty="0" sz="2400" spc="-180">
                <a:solidFill>
                  <a:srgbClr val="031728"/>
                </a:solidFill>
                <a:latin typeface="Verdana"/>
                <a:cs typeface="Verdana"/>
              </a:rPr>
              <a:t>lt</a:t>
            </a:r>
            <a:r>
              <a:rPr dirty="0" sz="2400" spc="-14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10">
                <a:solidFill>
                  <a:srgbClr val="031728"/>
                </a:solidFill>
                <a:latin typeface="Verdana"/>
                <a:cs typeface="Verdana"/>
              </a:rPr>
              <a:t>mo</a:t>
            </a:r>
            <a:r>
              <a:rPr dirty="0" sz="2400" spc="3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7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00" spc="-85">
                <a:solidFill>
                  <a:srgbClr val="031728"/>
                </a:solidFill>
                <a:latin typeface="Verdana"/>
                <a:cs typeface="Verdana"/>
              </a:rPr>
              <a:t>imi</a:t>
            </a:r>
            <a:r>
              <a:rPr dirty="0" sz="2400" spc="-114">
                <a:solidFill>
                  <a:srgbClr val="031728"/>
                </a:solidFill>
                <a:latin typeface="Verdana"/>
                <a:cs typeface="Verdana"/>
              </a:rPr>
              <a:t>g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9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9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00" spc="-12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-30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240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20">
                <a:solidFill>
                  <a:srgbClr val="031728"/>
                </a:solidFill>
                <a:latin typeface="Verdana"/>
                <a:cs typeface="Verdana"/>
              </a:rPr>
              <a:t>destru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í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031728"/>
                </a:solidFill>
                <a:latin typeface="Verdana"/>
                <a:cs typeface="Verdana"/>
              </a:rPr>
              <a:t>é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9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00" spc="-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105">
                <a:solidFill>
                  <a:srgbClr val="031728"/>
                </a:solidFill>
                <a:latin typeface="Verdana"/>
                <a:cs typeface="Verdana"/>
              </a:rPr>
              <a:t>rte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600">
              <a:latin typeface="Verdana"/>
              <a:cs typeface="Verdana"/>
            </a:endParaRPr>
          </a:p>
          <a:p>
            <a:pPr marL="12700" marR="871855">
              <a:lnSpc>
                <a:spcPct val="79700"/>
              </a:lnSpc>
            </a:pPr>
            <a:r>
              <a:rPr dirty="0" sz="2400" spc="95">
                <a:solidFill>
                  <a:srgbClr val="031728"/>
                </a:solidFill>
                <a:latin typeface="Verdana"/>
                <a:cs typeface="Verdana"/>
              </a:rPr>
              <a:t>Ond</a:t>
            </a:r>
            <a:r>
              <a:rPr dirty="0" sz="2400" spc="9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está,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ó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00" spc="-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-135">
                <a:solidFill>
                  <a:srgbClr val="031728"/>
                </a:solidFill>
                <a:latin typeface="Verdana"/>
                <a:cs typeface="Verdana"/>
              </a:rPr>
              <a:t>rte,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2400" spc="-135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2400" spc="1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195">
                <a:solidFill>
                  <a:srgbClr val="031728"/>
                </a:solidFill>
                <a:latin typeface="Verdana"/>
                <a:cs typeface="Verdana"/>
              </a:rPr>
              <a:t>v</a:t>
            </a:r>
            <a:r>
              <a:rPr dirty="0" sz="2400" spc="-8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145">
                <a:solidFill>
                  <a:srgbClr val="031728"/>
                </a:solidFill>
                <a:latin typeface="Verdana"/>
                <a:cs typeface="Verdana"/>
              </a:rPr>
              <a:t>tór</a:t>
            </a:r>
            <a:r>
              <a:rPr dirty="0" sz="2400" spc="-8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17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00" spc="105">
                <a:solidFill>
                  <a:srgbClr val="031728"/>
                </a:solidFill>
                <a:latin typeface="Verdana"/>
                <a:cs typeface="Verdana"/>
              </a:rPr>
              <a:t>?</a:t>
            </a:r>
            <a:r>
              <a:rPr dirty="0" sz="2400" spc="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95">
                <a:solidFill>
                  <a:srgbClr val="031728"/>
                </a:solidFill>
                <a:latin typeface="Verdana"/>
                <a:cs typeface="Verdana"/>
              </a:rPr>
              <a:t>Ond</a:t>
            </a:r>
            <a:r>
              <a:rPr dirty="0" sz="2400" spc="9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70">
                <a:solidFill>
                  <a:srgbClr val="031728"/>
                </a:solidFill>
                <a:latin typeface="Verdana"/>
                <a:cs typeface="Verdana"/>
              </a:rPr>
              <a:t>está,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85">
                <a:solidFill>
                  <a:srgbClr val="031728"/>
                </a:solidFill>
                <a:latin typeface="Verdana"/>
                <a:cs typeface="Verdana"/>
              </a:rPr>
              <a:t>ó </a:t>
            </a:r>
            <a:r>
              <a:rPr dirty="0" sz="24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85">
                <a:solidFill>
                  <a:srgbClr val="031728"/>
                </a:solidFill>
                <a:latin typeface="Verdana"/>
                <a:cs typeface="Verdana"/>
              </a:rPr>
              <a:t>morte,</a:t>
            </a:r>
            <a:r>
              <a:rPr dirty="0" sz="240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2400" spc="-1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00" spc="-65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24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031728"/>
                </a:solidFill>
                <a:latin typeface="Verdana"/>
                <a:cs typeface="Verdana"/>
              </a:rPr>
              <a:t>agu</a:t>
            </a:r>
            <a:r>
              <a:rPr dirty="0" sz="2400" spc="1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400" spc="-80">
                <a:solidFill>
                  <a:srgbClr val="031728"/>
                </a:solidFill>
                <a:latin typeface="Verdana"/>
                <a:cs typeface="Verdana"/>
              </a:rPr>
              <a:t>l</a:t>
            </a:r>
            <a:r>
              <a:rPr dirty="0" sz="2400" spc="-180">
                <a:solidFill>
                  <a:srgbClr val="031728"/>
                </a:solidFill>
                <a:latin typeface="Verdana"/>
                <a:cs typeface="Verdana"/>
              </a:rPr>
              <a:t>h</a:t>
            </a:r>
            <a:r>
              <a:rPr dirty="0" sz="2400" spc="145">
                <a:solidFill>
                  <a:srgbClr val="031728"/>
                </a:solidFill>
                <a:latin typeface="Verdana"/>
                <a:cs typeface="Verdana"/>
              </a:rPr>
              <a:t>ã</a:t>
            </a:r>
            <a:r>
              <a:rPr dirty="0" sz="24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00" spc="105">
                <a:solidFill>
                  <a:srgbClr val="031728"/>
                </a:solidFill>
                <a:latin typeface="Verdana"/>
                <a:cs typeface="Verdana"/>
              </a:rPr>
              <a:t>?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409" y="10047024"/>
            <a:ext cx="892094" cy="948631"/>
          </a:xfrm>
          <a:prstGeom prst="rect">
            <a:avLst/>
          </a:prstGeom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409" y="10047024"/>
            <a:ext cx="892094" cy="948631"/>
          </a:xfrm>
          <a:prstGeom prst="rect">
            <a:avLst/>
          </a:prstGeom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870825" cy="1518285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475">
                <a:solidFill>
                  <a:srgbClr val="12392E"/>
                </a:solidFill>
              </a:rPr>
              <a:t>COMO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295">
                <a:solidFill>
                  <a:srgbClr val="12392E"/>
                </a:solidFill>
              </a:rPr>
              <a:t>A</a:t>
            </a:r>
            <a:r>
              <a:rPr dirty="0" sz="54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580">
                <a:solidFill>
                  <a:srgbClr val="12392E"/>
                </a:solidFill>
              </a:rPr>
              <a:t>BÍBLI</a:t>
            </a:r>
            <a:r>
              <a:rPr dirty="0" sz="5450" spc="-710">
                <a:solidFill>
                  <a:srgbClr val="12392E"/>
                </a:solidFill>
              </a:rPr>
              <a:t>A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660">
                <a:solidFill>
                  <a:srgbClr val="12392E"/>
                </a:solidFill>
              </a:rPr>
              <a:t>SE </a:t>
            </a:r>
            <a:r>
              <a:rPr dirty="0" sz="5450" spc="-3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350">
                <a:solidFill>
                  <a:srgbClr val="12392E"/>
                </a:solidFill>
              </a:rPr>
              <a:t>APRESENTA</a:t>
            </a:r>
            <a:r>
              <a:rPr dirty="0" sz="54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10">
                <a:solidFill>
                  <a:srgbClr val="12392E"/>
                </a:solidFill>
              </a:rPr>
              <a:t>PARA</a:t>
            </a:r>
            <a:r>
              <a:rPr dirty="0" sz="54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100">
                <a:solidFill>
                  <a:srgbClr val="12392E"/>
                </a:solidFill>
              </a:rPr>
              <a:t>NÓS?</a:t>
            </a:r>
            <a:endParaRPr sz="54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6834" y="2332160"/>
            <a:ext cx="7787005" cy="77470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900"/>
              </a:lnSpc>
              <a:spcBef>
                <a:spcPts val="130"/>
              </a:spcBef>
            </a:pPr>
            <a:r>
              <a:rPr dirty="0" sz="3600" spc="-65" b="1">
                <a:solidFill>
                  <a:srgbClr val="12392E"/>
                </a:solidFill>
                <a:latin typeface="Tahoma"/>
                <a:cs typeface="Tahoma"/>
              </a:rPr>
              <a:t>Salm</a:t>
            </a:r>
            <a:r>
              <a:rPr dirty="0" sz="3600" spc="-60" b="1">
                <a:solidFill>
                  <a:srgbClr val="12392E"/>
                </a:solidFill>
                <a:latin typeface="Tahoma"/>
                <a:cs typeface="Tahoma"/>
              </a:rPr>
              <a:t>o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265" b="1">
                <a:solidFill>
                  <a:srgbClr val="12392E"/>
                </a:solidFill>
                <a:latin typeface="Tahoma"/>
                <a:cs typeface="Tahoma"/>
              </a:rPr>
              <a:t>11</a:t>
            </a:r>
            <a:r>
              <a:rPr dirty="0" sz="3600" spc="-250" b="1">
                <a:solidFill>
                  <a:srgbClr val="12392E"/>
                </a:solidFill>
                <a:latin typeface="Tahoma"/>
                <a:cs typeface="Tahoma"/>
              </a:rPr>
              <a:t>9</a:t>
            </a:r>
            <a:r>
              <a:rPr dirty="0" sz="3600" spc="-260" b="1">
                <a:solidFill>
                  <a:srgbClr val="12392E"/>
                </a:solidFill>
                <a:latin typeface="Tahoma"/>
                <a:cs typeface="Tahoma"/>
              </a:rPr>
              <a:t>:10</a:t>
            </a:r>
            <a:r>
              <a:rPr dirty="0" sz="3600" spc="-315" b="1">
                <a:solidFill>
                  <a:srgbClr val="12392E"/>
                </a:solidFill>
                <a:latin typeface="Tahoma"/>
                <a:cs typeface="Tahoma"/>
              </a:rPr>
              <a:t>5</a:t>
            </a:r>
            <a:r>
              <a:rPr dirty="0" sz="3600" spc="-295" b="1">
                <a:solidFill>
                  <a:srgbClr val="12392E"/>
                </a:solidFill>
                <a:latin typeface="Tahoma"/>
                <a:cs typeface="Tahoma"/>
              </a:rPr>
              <a:t>;</a:t>
            </a:r>
            <a:r>
              <a:rPr dirty="0" sz="36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45" b="1">
                <a:solidFill>
                  <a:srgbClr val="12392E"/>
                </a:solidFill>
                <a:latin typeface="Tahoma"/>
                <a:cs typeface="Tahoma"/>
              </a:rPr>
              <a:t>Jeremias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20" b="1">
                <a:solidFill>
                  <a:srgbClr val="12392E"/>
                </a:solidFill>
                <a:latin typeface="Tahoma"/>
                <a:cs typeface="Tahoma"/>
              </a:rPr>
              <a:t>23</a:t>
            </a:r>
            <a:r>
              <a:rPr dirty="0" sz="3600" spc="-175" b="1">
                <a:solidFill>
                  <a:srgbClr val="12392E"/>
                </a:solidFill>
                <a:latin typeface="Tahoma"/>
                <a:cs typeface="Tahoma"/>
              </a:rPr>
              <a:t>:</a:t>
            </a:r>
            <a:r>
              <a:rPr dirty="0" sz="3600" spc="-275" b="1">
                <a:solidFill>
                  <a:srgbClr val="12392E"/>
                </a:solidFill>
                <a:latin typeface="Tahoma"/>
                <a:cs typeface="Tahoma"/>
              </a:rPr>
              <a:t>29;</a:t>
            </a:r>
            <a:endParaRPr sz="3600">
              <a:latin typeface="Tahoma"/>
              <a:cs typeface="Tahoma"/>
            </a:endParaRPr>
          </a:p>
          <a:p>
            <a:pPr marL="190500">
              <a:lnSpc>
                <a:spcPts val="3900"/>
              </a:lnSpc>
            </a:pPr>
            <a:r>
              <a:rPr dirty="0" sz="3600" spc="-60" b="1">
                <a:solidFill>
                  <a:srgbClr val="12392E"/>
                </a:solidFill>
                <a:latin typeface="Tahoma"/>
                <a:cs typeface="Tahoma"/>
              </a:rPr>
              <a:t>Salmo</a:t>
            </a:r>
            <a:r>
              <a:rPr dirty="0" sz="3600" spc="-114" b="1">
                <a:solidFill>
                  <a:srgbClr val="12392E"/>
                </a:solidFill>
                <a:latin typeface="Tahoma"/>
                <a:cs typeface="Tahoma"/>
              </a:rPr>
              <a:t> </a:t>
            </a:r>
            <a:r>
              <a:rPr dirty="0" sz="3600" spc="-235" b="1">
                <a:solidFill>
                  <a:srgbClr val="12392E"/>
                </a:solidFill>
                <a:latin typeface="Tahoma"/>
                <a:cs typeface="Tahoma"/>
              </a:rPr>
              <a:t>19:9-11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600">
              <a:latin typeface="Tahoma"/>
              <a:cs typeface="Tahoma"/>
            </a:endParaRPr>
          </a:p>
          <a:p>
            <a:pPr marL="12700" marR="368935">
              <a:lnSpc>
                <a:spcPts val="3010"/>
              </a:lnSpc>
            </a:pPr>
            <a:r>
              <a:rPr dirty="0" sz="3100" spc="35">
                <a:solidFill>
                  <a:srgbClr val="12392E"/>
                </a:solidFill>
                <a:latin typeface="Verdana"/>
                <a:cs typeface="Verdana"/>
              </a:rPr>
              <a:t>Lâm</a:t>
            </a: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3100" spc="254">
                <a:solidFill>
                  <a:srgbClr val="12392E"/>
                </a:solidFill>
                <a:latin typeface="Verdana"/>
                <a:cs typeface="Verdana"/>
              </a:rPr>
              <a:t>ad</a:t>
            </a:r>
            <a:r>
              <a:rPr dirty="0" sz="3100" spc="254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3100" spc="10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meus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3100" spc="18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100" spc="-4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tua </a:t>
            </a:r>
            <a:r>
              <a:rPr dirty="0" sz="310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0">
                <a:solidFill>
                  <a:srgbClr val="12392E"/>
                </a:solidFill>
                <a:latin typeface="Verdana"/>
                <a:cs typeface="Verdana"/>
              </a:rPr>
              <a:t>palavr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35">
                <a:solidFill>
                  <a:srgbClr val="12392E"/>
                </a:solidFill>
                <a:latin typeface="Verdana"/>
                <a:cs typeface="Verdana"/>
              </a:rPr>
              <a:t>e,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90">
                <a:solidFill>
                  <a:srgbClr val="12392E"/>
                </a:solidFill>
                <a:latin typeface="Verdana"/>
                <a:cs typeface="Verdana"/>
              </a:rPr>
              <a:t>lu</a:t>
            </a:r>
            <a:r>
              <a:rPr dirty="0" sz="3100" spc="-215">
                <a:solidFill>
                  <a:srgbClr val="12392E"/>
                </a:solidFill>
                <a:latin typeface="Verdana"/>
                <a:cs typeface="Verdana"/>
              </a:rPr>
              <a:t>z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3100" spc="10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meus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5">
                <a:solidFill>
                  <a:srgbClr val="12392E"/>
                </a:solidFill>
                <a:latin typeface="Verdana"/>
                <a:cs typeface="Verdana"/>
              </a:rPr>
              <a:t>camin</a:t>
            </a:r>
            <a:r>
              <a:rPr dirty="0" sz="3100" spc="40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3100" spc="-165">
                <a:solidFill>
                  <a:srgbClr val="12392E"/>
                </a:solidFill>
                <a:latin typeface="Verdana"/>
                <a:cs typeface="Verdana"/>
              </a:rPr>
              <a:t>os.</a:t>
            </a:r>
            <a:endParaRPr sz="3100">
              <a:latin typeface="Verdana"/>
              <a:cs typeface="Verdana"/>
            </a:endParaRPr>
          </a:p>
          <a:p>
            <a:pPr algn="just" marL="12700" marR="1099185">
              <a:lnSpc>
                <a:spcPts val="3010"/>
              </a:lnSpc>
              <a:spcBef>
                <a:spcPts val="3210"/>
              </a:spcBef>
            </a:pPr>
            <a:r>
              <a:rPr dirty="0" sz="3100" spc="15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in</a:t>
            </a:r>
            <a:r>
              <a:rPr dirty="0" sz="3100" spc="-150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0">
                <a:solidFill>
                  <a:srgbClr val="12392E"/>
                </a:solidFill>
                <a:latin typeface="Verdana"/>
                <a:cs typeface="Verdana"/>
              </a:rPr>
              <a:t>palavr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30">
                <a:solidFill>
                  <a:srgbClr val="12392E"/>
                </a:solidFill>
                <a:latin typeface="Verdana"/>
                <a:cs typeface="Verdana"/>
              </a:rPr>
              <a:t>fogo,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di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z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3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00">
                <a:solidFill>
                  <a:srgbClr val="12392E"/>
                </a:solidFill>
                <a:latin typeface="Verdana"/>
                <a:cs typeface="Verdana"/>
              </a:rPr>
              <a:t>SENHOR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marte</a:t>
            </a:r>
            <a:r>
              <a:rPr dirty="0" sz="3100" spc="-4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5">
                <a:solidFill>
                  <a:srgbClr val="12392E"/>
                </a:solidFill>
                <a:latin typeface="Verdana"/>
                <a:cs typeface="Verdana"/>
              </a:rPr>
              <a:t>esmiúça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2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31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4">
                <a:solidFill>
                  <a:srgbClr val="12392E"/>
                </a:solidFill>
                <a:latin typeface="Verdana"/>
                <a:cs typeface="Verdana"/>
              </a:rPr>
              <a:t>penha?</a:t>
            </a:r>
            <a:endParaRPr sz="3100">
              <a:latin typeface="Verdana"/>
              <a:cs typeface="Verdana"/>
            </a:endParaRPr>
          </a:p>
          <a:p>
            <a:pPr marL="12700" marR="5080">
              <a:lnSpc>
                <a:spcPct val="80900"/>
              </a:lnSpc>
              <a:spcBef>
                <a:spcPts val="3229"/>
              </a:spcBef>
            </a:pPr>
            <a:r>
              <a:rPr dirty="0" sz="3100" spc="28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0">
                <a:solidFill>
                  <a:srgbClr val="12392E"/>
                </a:solidFill>
                <a:latin typeface="Verdana"/>
                <a:cs typeface="Verdana"/>
              </a:rPr>
              <a:t>temor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75">
                <a:solidFill>
                  <a:srgbClr val="12392E"/>
                </a:solidFill>
                <a:latin typeface="Verdana"/>
                <a:cs typeface="Verdana"/>
              </a:rPr>
              <a:t>SENHO</a:t>
            </a:r>
            <a:r>
              <a:rPr dirty="0" sz="3100" spc="-16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lí</a:t>
            </a:r>
            <a:r>
              <a:rPr dirty="0" sz="3100" spc="-34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80">
                <a:solidFill>
                  <a:srgbClr val="12392E"/>
                </a:solidFill>
                <a:latin typeface="Verdana"/>
                <a:cs typeface="Verdana"/>
              </a:rPr>
              <a:t>pid</a:t>
            </a:r>
            <a:r>
              <a:rPr dirty="0" sz="3100" spc="10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50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per</a:t>
            </a:r>
            <a:r>
              <a:rPr dirty="0" sz="3100" spc="-3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anec</a:t>
            </a:r>
            <a:r>
              <a:rPr dirty="0" sz="3100" spc="204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5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3100" spc="50">
                <a:solidFill>
                  <a:srgbClr val="12392E"/>
                </a:solidFill>
                <a:latin typeface="Verdana"/>
                <a:cs typeface="Verdana"/>
              </a:rPr>
              <a:t>ar</a:t>
            </a:r>
            <a:r>
              <a:rPr dirty="0" sz="3100" spc="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semp</a:t>
            </a:r>
            <a:r>
              <a:rPr dirty="0" sz="3100" spc="-8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-175">
                <a:solidFill>
                  <a:srgbClr val="12392E"/>
                </a:solidFill>
                <a:latin typeface="Verdana"/>
                <a:cs typeface="Verdana"/>
              </a:rPr>
              <a:t>e;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1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10">
                <a:solidFill>
                  <a:srgbClr val="12392E"/>
                </a:solidFill>
                <a:latin typeface="Verdana"/>
                <a:cs typeface="Verdana"/>
              </a:rPr>
              <a:t>juízo</a:t>
            </a:r>
            <a:r>
              <a:rPr dirty="0" sz="3100" spc="-2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6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75">
                <a:solidFill>
                  <a:srgbClr val="12392E"/>
                </a:solidFill>
                <a:latin typeface="Verdana"/>
                <a:cs typeface="Verdana"/>
              </a:rPr>
              <a:t>SENHO</a:t>
            </a:r>
            <a:r>
              <a:rPr dirty="0" sz="3100" spc="-16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0">
                <a:solidFill>
                  <a:srgbClr val="12392E"/>
                </a:solidFill>
                <a:latin typeface="Verdana"/>
                <a:cs typeface="Verdana"/>
              </a:rPr>
              <a:t>sã</a:t>
            </a:r>
            <a:r>
              <a:rPr dirty="0" sz="3100" spc="1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12392E"/>
                </a:solidFill>
                <a:latin typeface="Verdana"/>
                <a:cs typeface="Verdana"/>
              </a:rPr>
              <a:t>verdadeiro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>
                <a:solidFill>
                  <a:srgbClr val="12392E"/>
                </a:solidFill>
                <a:latin typeface="Verdana"/>
                <a:cs typeface="Verdana"/>
              </a:rPr>
              <a:t>todos </a:t>
            </a:r>
            <a:r>
              <a:rPr dirty="0" sz="3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12392E"/>
                </a:solidFill>
                <a:latin typeface="Verdana"/>
                <a:cs typeface="Verdana"/>
              </a:rPr>
              <a:t>igualme</a:t>
            </a:r>
            <a:r>
              <a:rPr dirty="0" sz="3100" spc="-15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100" spc="-80">
                <a:solidFill>
                  <a:srgbClr val="12392E"/>
                </a:solidFill>
                <a:latin typeface="Verdana"/>
                <a:cs typeface="Verdana"/>
              </a:rPr>
              <a:t>te,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35">
                <a:solidFill>
                  <a:srgbClr val="12392E"/>
                </a:solidFill>
                <a:latin typeface="Verdana"/>
                <a:cs typeface="Verdana"/>
              </a:rPr>
              <a:t>justos</a:t>
            </a:r>
            <a:r>
              <a:rPr dirty="0" sz="3100" spc="-16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45">
                <a:solidFill>
                  <a:srgbClr val="12392E"/>
                </a:solidFill>
                <a:latin typeface="Verdana"/>
                <a:cs typeface="Verdana"/>
              </a:rPr>
              <a:t>Sã</a:t>
            </a:r>
            <a:r>
              <a:rPr dirty="0" sz="3100" spc="-3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mais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5">
                <a:solidFill>
                  <a:srgbClr val="12392E"/>
                </a:solidFill>
                <a:latin typeface="Verdana"/>
                <a:cs typeface="Verdana"/>
              </a:rPr>
              <a:t>desejáveis </a:t>
            </a:r>
            <a:r>
              <a:rPr dirty="0" sz="3100" spc="-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ouro,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mais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muito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12392E"/>
                </a:solidFill>
                <a:latin typeface="Verdana"/>
                <a:cs typeface="Verdana"/>
              </a:rPr>
              <a:t>ouro </a:t>
            </a:r>
            <a:r>
              <a:rPr dirty="0" sz="3100" spc="-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30">
                <a:solidFill>
                  <a:srgbClr val="12392E"/>
                </a:solidFill>
                <a:latin typeface="Verdana"/>
                <a:cs typeface="Verdana"/>
              </a:rPr>
              <a:t>depurado</a:t>
            </a:r>
            <a:r>
              <a:rPr dirty="0" sz="3100" spc="2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0">
                <a:solidFill>
                  <a:srgbClr val="12392E"/>
                </a:solidFill>
                <a:latin typeface="Verdana"/>
                <a:cs typeface="Verdana"/>
              </a:rPr>
              <a:t>sã</a:t>
            </a:r>
            <a:r>
              <a:rPr dirty="0" sz="3100" spc="1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ai</a:t>
            </a:r>
            <a:r>
              <a:rPr dirty="0" sz="3100" spc="-13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4">
                <a:solidFill>
                  <a:srgbClr val="12392E"/>
                </a:solidFill>
                <a:latin typeface="Verdana"/>
                <a:cs typeface="Verdana"/>
              </a:rPr>
              <a:t>doce</a:t>
            </a:r>
            <a:r>
              <a:rPr dirty="0" sz="3100" spc="10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3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35">
                <a:solidFill>
                  <a:srgbClr val="12392E"/>
                </a:solidFill>
                <a:latin typeface="Verdana"/>
                <a:cs typeface="Verdana"/>
              </a:rPr>
              <a:t>mel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-305">
                <a:solidFill>
                  <a:srgbClr val="12392E"/>
                </a:solidFill>
                <a:latin typeface="Verdana"/>
                <a:cs typeface="Verdana"/>
              </a:rPr>
              <a:t>st</a:t>
            </a:r>
            <a:r>
              <a:rPr dirty="0" sz="3100" spc="-19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la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3100" spc="-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5">
                <a:solidFill>
                  <a:srgbClr val="12392E"/>
                </a:solidFill>
                <a:latin typeface="Verdana"/>
                <a:cs typeface="Verdana"/>
              </a:rPr>
              <a:t>fa</a:t>
            </a:r>
            <a:r>
              <a:rPr dirty="0" sz="3100" spc="3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3100" spc="-165">
                <a:solidFill>
                  <a:srgbClr val="12392E"/>
                </a:solidFill>
                <a:latin typeface="Verdana"/>
                <a:cs typeface="Verdana"/>
              </a:rPr>
              <a:t>os.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-2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100" spc="60">
                <a:solidFill>
                  <a:srgbClr val="12392E"/>
                </a:solidFill>
                <a:latin typeface="Verdana"/>
                <a:cs typeface="Verdana"/>
              </a:rPr>
              <a:t>ém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50">
                <a:solidFill>
                  <a:srgbClr val="12392E"/>
                </a:solidFill>
                <a:latin typeface="Verdana"/>
                <a:cs typeface="Verdana"/>
              </a:rPr>
              <a:t>disso, </a:t>
            </a:r>
            <a:r>
              <a:rPr dirty="0" sz="3100" spc="-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310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0">
                <a:solidFill>
                  <a:srgbClr val="12392E"/>
                </a:solidFill>
                <a:latin typeface="Verdana"/>
                <a:cs typeface="Verdana"/>
              </a:rPr>
              <a:t>eles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-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admoest</a:t>
            </a:r>
            <a:r>
              <a:rPr dirty="0" sz="3100" spc="6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-6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85">
                <a:solidFill>
                  <a:srgbClr val="12392E"/>
                </a:solidFill>
                <a:latin typeface="Verdana"/>
                <a:cs typeface="Verdana"/>
              </a:rPr>
              <a:t>servo</a:t>
            </a:r>
            <a:r>
              <a:rPr dirty="0" sz="3100" spc="-15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os </a:t>
            </a:r>
            <a:r>
              <a:rPr dirty="0" sz="3100" spc="-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5">
                <a:solidFill>
                  <a:srgbClr val="12392E"/>
                </a:solidFill>
                <a:latin typeface="Verdana"/>
                <a:cs typeface="Verdana"/>
              </a:rPr>
              <a:t>guardar,</a:t>
            </a:r>
            <a:r>
              <a:rPr dirty="0" sz="3100" spc="-2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114">
                <a:solidFill>
                  <a:srgbClr val="12392E"/>
                </a:solidFill>
                <a:latin typeface="Verdana"/>
                <a:cs typeface="Verdana"/>
              </a:rPr>
              <a:t>há</a:t>
            </a:r>
            <a:r>
              <a:rPr dirty="0" sz="3100" spc="-2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70">
                <a:solidFill>
                  <a:srgbClr val="12392E"/>
                </a:solidFill>
                <a:latin typeface="Verdana"/>
                <a:cs typeface="Verdana"/>
              </a:rPr>
              <a:t>grande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recompensa.</a:t>
            </a:r>
            <a:endParaRPr sz="31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409" y="10047024"/>
            <a:ext cx="892094" cy="948631"/>
          </a:xfrm>
          <a:prstGeom prst="rect">
            <a:avLst/>
          </a:prstGeom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703184" cy="1518285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475">
                <a:solidFill>
                  <a:srgbClr val="2D1300"/>
                </a:solidFill>
              </a:rPr>
              <a:t>COMO</a:t>
            </a:r>
            <a:r>
              <a:rPr dirty="0" sz="5450" spc="-450">
                <a:solidFill>
                  <a:srgbClr val="2D1300"/>
                </a:solidFill>
              </a:rPr>
              <a:t> </a:t>
            </a:r>
            <a:r>
              <a:rPr dirty="0" sz="5450" spc="30">
                <a:solidFill>
                  <a:srgbClr val="2D1300"/>
                </a:solidFill>
              </a:rPr>
              <a:t>FORAM</a:t>
            </a:r>
            <a:r>
              <a:rPr dirty="0" sz="5450" spc="-445">
                <a:solidFill>
                  <a:srgbClr val="2D1300"/>
                </a:solidFill>
              </a:rPr>
              <a:t> </a:t>
            </a:r>
            <a:r>
              <a:rPr dirty="0" sz="5450" spc="-150">
                <a:solidFill>
                  <a:srgbClr val="2D1300"/>
                </a:solidFill>
              </a:rPr>
              <a:t>DADAS </a:t>
            </a:r>
            <a:r>
              <a:rPr dirty="0" sz="5450" spc="-1900">
                <a:solidFill>
                  <a:srgbClr val="2D1300"/>
                </a:solidFill>
              </a:rPr>
              <a:t> </a:t>
            </a:r>
            <a:r>
              <a:rPr dirty="0" sz="5450" spc="-360">
                <a:solidFill>
                  <a:srgbClr val="2D1300"/>
                </a:solidFill>
              </a:rPr>
              <a:t>AS</a:t>
            </a:r>
            <a:r>
              <a:rPr dirty="0" sz="5450" spc="1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450" spc="-520">
                <a:solidFill>
                  <a:srgbClr val="2D1300"/>
                </a:solidFill>
              </a:rPr>
              <a:t>ESCRITURAS</a:t>
            </a:r>
            <a:endParaRPr sz="5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2580669"/>
            <a:ext cx="7545070" cy="73780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10"/>
              </a:spcBef>
            </a:pPr>
            <a:r>
              <a:rPr dirty="0" sz="3950" spc="-320">
                <a:solidFill>
                  <a:srgbClr val="2D1300"/>
                </a:solidFill>
                <a:latin typeface="Verdana"/>
                <a:cs typeface="Verdana"/>
              </a:rPr>
              <a:t>2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280">
                <a:solidFill>
                  <a:srgbClr val="2D1300"/>
                </a:solidFill>
                <a:latin typeface="Verdana"/>
                <a:cs typeface="Verdana"/>
              </a:rPr>
              <a:t>Ti</a:t>
            </a:r>
            <a:r>
              <a:rPr dirty="0" sz="3950" spc="-62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3950" spc="95">
                <a:solidFill>
                  <a:srgbClr val="2D1300"/>
                </a:solidFill>
                <a:latin typeface="Verdana"/>
                <a:cs typeface="Verdana"/>
              </a:rPr>
              <a:t>óteo</a:t>
            </a:r>
            <a:r>
              <a:rPr dirty="0" sz="395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500">
                <a:solidFill>
                  <a:srgbClr val="2D1300"/>
                </a:solidFill>
                <a:latin typeface="Verdana"/>
                <a:cs typeface="Verdana"/>
              </a:rPr>
              <a:t>3:16</a:t>
            </a:r>
            <a:r>
              <a:rPr dirty="0" sz="3950" spc="-380">
                <a:solidFill>
                  <a:srgbClr val="2D1300"/>
                </a:solidFill>
                <a:latin typeface="Verdana"/>
                <a:cs typeface="Verdana"/>
              </a:rPr>
              <a:t>;</a:t>
            </a:r>
            <a:r>
              <a:rPr dirty="0" sz="3950" spc="8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320">
                <a:solidFill>
                  <a:srgbClr val="2D1300"/>
                </a:solidFill>
                <a:latin typeface="Verdana"/>
                <a:cs typeface="Verdana"/>
              </a:rPr>
              <a:t>2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5">
                <a:solidFill>
                  <a:srgbClr val="2D1300"/>
                </a:solidFill>
                <a:latin typeface="Verdana"/>
                <a:cs typeface="Verdana"/>
              </a:rPr>
              <a:t>Pedro</a:t>
            </a:r>
            <a:r>
              <a:rPr dirty="0" sz="395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20">
                <a:solidFill>
                  <a:srgbClr val="2D1300"/>
                </a:solidFill>
                <a:latin typeface="Verdana"/>
                <a:cs typeface="Verdana"/>
              </a:rPr>
              <a:t>1:21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500">
              <a:latin typeface="Verdana"/>
              <a:cs typeface="Verdana"/>
            </a:endParaRPr>
          </a:p>
          <a:p>
            <a:pPr marL="12700" marR="5080">
              <a:lnSpc>
                <a:spcPct val="80100"/>
              </a:lnSpc>
              <a:spcBef>
                <a:spcPts val="5"/>
              </a:spcBef>
            </a:pPr>
            <a:r>
              <a:rPr dirty="0" sz="4200" spc="5">
                <a:solidFill>
                  <a:srgbClr val="2D1300"/>
                </a:solidFill>
                <a:latin typeface="Verdana"/>
                <a:cs typeface="Verdana"/>
              </a:rPr>
              <a:t>Toda</a:t>
            </a:r>
            <a:r>
              <a:rPr dirty="0" sz="4200" spc="10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35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200">
                <a:solidFill>
                  <a:srgbClr val="2D1300"/>
                </a:solidFill>
                <a:latin typeface="Verdana"/>
                <a:cs typeface="Verdana"/>
              </a:rPr>
              <a:t>Escritur</a:t>
            </a:r>
            <a:r>
              <a:rPr dirty="0" sz="4200" spc="-24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2D1300"/>
                </a:solidFill>
                <a:latin typeface="Verdana"/>
                <a:cs typeface="Verdana"/>
              </a:rPr>
              <a:t>é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30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4200" spc="-300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4200" spc="-30">
                <a:solidFill>
                  <a:srgbClr val="2D1300"/>
                </a:solidFill>
                <a:latin typeface="Verdana"/>
                <a:cs typeface="Verdana"/>
              </a:rPr>
              <a:t>spirada </a:t>
            </a:r>
            <a:r>
              <a:rPr dirty="0" sz="4200" spc="-2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35">
                <a:solidFill>
                  <a:srgbClr val="2D1300"/>
                </a:solidFill>
                <a:latin typeface="Verdana"/>
                <a:cs typeface="Verdana"/>
              </a:rPr>
              <a:t>po</a:t>
            </a:r>
            <a:r>
              <a:rPr dirty="0" sz="4200" spc="-2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50">
                <a:solidFill>
                  <a:srgbClr val="2D1300"/>
                </a:solidFill>
                <a:latin typeface="Verdana"/>
                <a:cs typeface="Verdana"/>
              </a:rPr>
              <a:t>Deu</a:t>
            </a:r>
            <a:r>
              <a:rPr dirty="0" sz="4200" spc="-114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240">
                <a:solidFill>
                  <a:srgbClr val="2D1300"/>
                </a:solidFill>
                <a:latin typeface="Verdana"/>
                <a:cs typeface="Verdana"/>
              </a:rPr>
              <a:t>útil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95">
                <a:solidFill>
                  <a:srgbClr val="2D1300"/>
                </a:solidFill>
                <a:latin typeface="Verdana"/>
                <a:cs typeface="Verdana"/>
              </a:rPr>
              <a:t>par</a:t>
            </a:r>
            <a:r>
              <a:rPr dirty="0" sz="4200" spc="11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0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35">
                <a:solidFill>
                  <a:srgbClr val="2D1300"/>
                </a:solidFill>
                <a:latin typeface="Verdana"/>
                <a:cs typeface="Verdana"/>
              </a:rPr>
              <a:t>ensino, </a:t>
            </a:r>
            <a:r>
              <a:rPr dirty="0" sz="4200" spc="-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95">
                <a:solidFill>
                  <a:srgbClr val="2D1300"/>
                </a:solidFill>
                <a:latin typeface="Verdana"/>
                <a:cs typeface="Verdana"/>
              </a:rPr>
              <a:t>par</a:t>
            </a:r>
            <a:r>
              <a:rPr dirty="0" sz="4200" spc="11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34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55">
                <a:solidFill>
                  <a:srgbClr val="2D1300"/>
                </a:solidFill>
                <a:latin typeface="Verdana"/>
                <a:cs typeface="Verdana"/>
              </a:rPr>
              <a:t>repreensão,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95">
                <a:solidFill>
                  <a:srgbClr val="2D1300"/>
                </a:solidFill>
                <a:latin typeface="Verdana"/>
                <a:cs typeface="Verdana"/>
              </a:rPr>
              <a:t>par</a:t>
            </a:r>
            <a:r>
              <a:rPr dirty="0" sz="4200" spc="11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75">
                <a:solidFill>
                  <a:srgbClr val="2D1300"/>
                </a:solidFill>
                <a:latin typeface="Verdana"/>
                <a:cs typeface="Verdana"/>
              </a:rPr>
              <a:t>a </a:t>
            </a:r>
            <a:r>
              <a:rPr dirty="0" sz="4200" spc="1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70">
                <a:solidFill>
                  <a:srgbClr val="2D1300"/>
                </a:solidFill>
                <a:latin typeface="Verdana"/>
                <a:cs typeface="Verdana"/>
              </a:rPr>
              <a:t>correção,</a:t>
            </a:r>
            <a:r>
              <a:rPr dirty="0" sz="4200" spc="-33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100">
                <a:solidFill>
                  <a:srgbClr val="2D1300"/>
                </a:solidFill>
                <a:latin typeface="Verdana"/>
                <a:cs typeface="Verdana"/>
              </a:rPr>
              <a:t>para</a:t>
            </a:r>
            <a:r>
              <a:rPr dirty="0" sz="4200" spc="-34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34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-33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295">
                <a:solidFill>
                  <a:srgbClr val="2D1300"/>
                </a:solidFill>
                <a:latin typeface="Verdana"/>
                <a:cs typeface="Verdana"/>
              </a:rPr>
              <a:t>educação </a:t>
            </a:r>
            <a:r>
              <a:rPr dirty="0" sz="4200" spc="-146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125">
                <a:solidFill>
                  <a:srgbClr val="2D1300"/>
                </a:solidFill>
                <a:latin typeface="Verdana"/>
                <a:cs typeface="Verdana"/>
              </a:rPr>
              <a:t>na</a:t>
            </a:r>
            <a:r>
              <a:rPr dirty="0" sz="4200" spc="-31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-165">
                <a:solidFill>
                  <a:srgbClr val="2D1300"/>
                </a:solidFill>
                <a:latin typeface="Verdana"/>
                <a:cs typeface="Verdana"/>
              </a:rPr>
              <a:t>justiça.</a:t>
            </a:r>
            <a:endParaRPr sz="4200">
              <a:latin typeface="Verdana"/>
              <a:cs typeface="Verdana"/>
            </a:endParaRPr>
          </a:p>
          <a:p>
            <a:pPr marL="12700" marR="250190">
              <a:lnSpc>
                <a:spcPct val="80100"/>
              </a:lnSpc>
              <a:spcBef>
                <a:spcPts val="3215"/>
              </a:spcBef>
            </a:pPr>
            <a:r>
              <a:rPr dirty="0" sz="4200">
                <a:solidFill>
                  <a:srgbClr val="2D1300"/>
                </a:solidFill>
                <a:latin typeface="Verdana"/>
                <a:cs typeface="Verdana"/>
              </a:rPr>
              <a:t>Porque</a:t>
            </a:r>
            <a:r>
              <a:rPr dirty="0" sz="420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114">
                <a:solidFill>
                  <a:srgbClr val="2D1300"/>
                </a:solidFill>
                <a:latin typeface="Verdana"/>
                <a:cs typeface="Verdana"/>
              </a:rPr>
              <a:t>nunca</a:t>
            </a:r>
            <a:r>
              <a:rPr dirty="0" sz="4200" spc="114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-155">
                <a:solidFill>
                  <a:srgbClr val="2D1300"/>
                </a:solidFill>
                <a:latin typeface="Verdana"/>
                <a:cs typeface="Verdana"/>
              </a:rPr>
              <a:t>jamais </a:t>
            </a:r>
            <a:r>
              <a:rPr dirty="0" sz="4200" spc="-15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>
                <a:solidFill>
                  <a:srgbClr val="2D1300"/>
                </a:solidFill>
                <a:latin typeface="Verdana"/>
                <a:cs typeface="Verdana"/>
              </a:rPr>
              <a:t>qualque</a:t>
            </a:r>
            <a:r>
              <a:rPr dirty="0" sz="420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60">
                <a:solidFill>
                  <a:srgbClr val="2D1300"/>
                </a:solidFill>
                <a:latin typeface="Verdana"/>
                <a:cs typeface="Verdana"/>
              </a:rPr>
              <a:t>profeci</a:t>
            </a:r>
            <a:r>
              <a:rPr dirty="0" sz="4200" spc="8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90">
                <a:solidFill>
                  <a:srgbClr val="2D1300"/>
                </a:solidFill>
                <a:latin typeface="Verdana"/>
                <a:cs typeface="Verdana"/>
              </a:rPr>
              <a:t>foi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75">
                <a:solidFill>
                  <a:srgbClr val="2D1300"/>
                </a:solidFill>
                <a:latin typeface="Verdana"/>
                <a:cs typeface="Verdana"/>
              </a:rPr>
              <a:t>dada </a:t>
            </a:r>
            <a:r>
              <a:rPr dirty="0" sz="4200" spc="12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30">
                <a:solidFill>
                  <a:srgbClr val="2D1300"/>
                </a:solidFill>
                <a:latin typeface="Verdana"/>
                <a:cs typeface="Verdana"/>
              </a:rPr>
              <a:t>por</a:t>
            </a:r>
            <a:r>
              <a:rPr dirty="0" sz="4200" spc="-3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75">
                <a:solidFill>
                  <a:srgbClr val="2D1300"/>
                </a:solidFill>
                <a:latin typeface="Verdana"/>
                <a:cs typeface="Verdana"/>
              </a:rPr>
              <a:t>vontade</a:t>
            </a:r>
            <a:r>
              <a:rPr dirty="0" sz="4200" spc="7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-75">
                <a:solidFill>
                  <a:srgbClr val="2D1300"/>
                </a:solidFill>
                <a:latin typeface="Verdana"/>
                <a:cs typeface="Verdana"/>
              </a:rPr>
              <a:t>humana; </a:t>
            </a:r>
            <a:r>
              <a:rPr dirty="0" sz="4200" spc="-7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-45">
                <a:solidFill>
                  <a:srgbClr val="2D1300"/>
                </a:solidFill>
                <a:latin typeface="Verdana"/>
                <a:cs typeface="Verdana"/>
              </a:rPr>
              <a:t>entreta</a:t>
            </a:r>
            <a:r>
              <a:rPr dirty="0" sz="4200" spc="-70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4200" spc="-130">
                <a:solidFill>
                  <a:srgbClr val="2D1300"/>
                </a:solidFill>
                <a:latin typeface="Verdana"/>
                <a:cs typeface="Verdana"/>
              </a:rPr>
              <a:t>to,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75">
                <a:solidFill>
                  <a:srgbClr val="2D1300"/>
                </a:solidFill>
                <a:latin typeface="Verdana"/>
                <a:cs typeface="Verdana"/>
              </a:rPr>
              <a:t>homens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215">
                <a:solidFill>
                  <a:srgbClr val="2D1300"/>
                </a:solidFill>
                <a:latin typeface="Verdana"/>
                <a:cs typeface="Verdana"/>
              </a:rPr>
              <a:t>[santos] </a:t>
            </a:r>
            <a:r>
              <a:rPr dirty="0" sz="4200" spc="-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5">
                <a:solidFill>
                  <a:srgbClr val="2D1300"/>
                </a:solidFill>
                <a:latin typeface="Verdana"/>
                <a:cs typeface="Verdana"/>
              </a:rPr>
              <a:t>falaram</a:t>
            </a:r>
            <a:r>
              <a:rPr dirty="0" sz="4200" spc="-1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305">
                <a:solidFill>
                  <a:srgbClr val="2D1300"/>
                </a:solidFill>
                <a:latin typeface="Verdana"/>
                <a:cs typeface="Verdana"/>
              </a:rPr>
              <a:t>da</a:t>
            </a:r>
            <a:r>
              <a:rPr dirty="0" sz="4200" spc="30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10">
                <a:solidFill>
                  <a:srgbClr val="2D1300"/>
                </a:solidFill>
                <a:latin typeface="Verdana"/>
                <a:cs typeface="Verdana"/>
              </a:rPr>
              <a:t>parte</a:t>
            </a:r>
            <a:r>
              <a:rPr dirty="0" sz="4200" spc="1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245">
                <a:solidFill>
                  <a:srgbClr val="2D1300"/>
                </a:solidFill>
                <a:latin typeface="Verdana"/>
                <a:cs typeface="Verdana"/>
              </a:rPr>
              <a:t>de</a:t>
            </a:r>
            <a:r>
              <a:rPr dirty="0" sz="4200" spc="24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-185">
                <a:solidFill>
                  <a:srgbClr val="2D1300"/>
                </a:solidFill>
                <a:latin typeface="Verdana"/>
                <a:cs typeface="Verdana"/>
              </a:rPr>
              <a:t>Deus, </a:t>
            </a:r>
            <a:r>
              <a:rPr dirty="0" sz="4200" spc="-146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200" spc="-75">
                <a:solidFill>
                  <a:srgbClr val="2D1300"/>
                </a:solidFill>
                <a:latin typeface="Verdana"/>
                <a:cs typeface="Verdana"/>
              </a:rPr>
              <a:t>movidos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80">
                <a:solidFill>
                  <a:srgbClr val="2D1300"/>
                </a:solidFill>
                <a:latin typeface="Verdana"/>
                <a:cs typeface="Verdana"/>
              </a:rPr>
              <a:t>pel</a:t>
            </a:r>
            <a:r>
              <a:rPr dirty="0" sz="4200" spc="10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235">
                <a:solidFill>
                  <a:srgbClr val="2D1300"/>
                </a:solidFill>
                <a:latin typeface="Verdana"/>
                <a:cs typeface="Verdana"/>
              </a:rPr>
              <a:t>Espírit</a:t>
            </a:r>
            <a:r>
              <a:rPr dirty="0" sz="4200" spc="-30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60">
                <a:solidFill>
                  <a:srgbClr val="2D1300"/>
                </a:solidFill>
                <a:latin typeface="Verdana"/>
                <a:cs typeface="Verdana"/>
              </a:rPr>
              <a:t>Santo.</a:t>
            </a:r>
            <a:endParaRPr sz="4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66834" y="3807295"/>
            <a:ext cx="7815580" cy="6208395"/>
          </a:xfrm>
          <a:prstGeom prst="rect">
            <a:avLst/>
          </a:prstGeom>
        </p:spPr>
        <p:txBody>
          <a:bodyPr wrap="square" lIns="0" tIns="8763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90"/>
              </a:spcBef>
            </a:pPr>
            <a:r>
              <a:rPr dirty="0" sz="4950" spc="-48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220">
                <a:solidFill>
                  <a:srgbClr val="12392E"/>
                </a:solidFill>
                <a:latin typeface="Verdana"/>
                <a:cs typeface="Verdana"/>
              </a:rPr>
              <a:t>diss</a:t>
            </a:r>
            <a:r>
              <a:rPr dirty="0" sz="4950" spc="-2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180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4950" spc="-13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50">
                <a:solidFill>
                  <a:srgbClr val="12392E"/>
                </a:solidFill>
                <a:latin typeface="Verdana"/>
                <a:cs typeface="Verdana"/>
              </a:rPr>
              <a:t>ainda</a:t>
            </a:r>
            <a:r>
              <a:rPr dirty="0" sz="4950" spc="-35">
                <a:solidFill>
                  <a:srgbClr val="12392E"/>
                </a:solidFill>
                <a:latin typeface="Verdana"/>
                <a:cs typeface="Verdana"/>
              </a:rPr>
              <a:t>: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475">
                <a:solidFill>
                  <a:srgbClr val="12392E"/>
                </a:solidFill>
                <a:latin typeface="Verdana"/>
                <a:cs typeface="Verdana"/>
              </a:rPr>
              <a:t>Eis </a:t>
            </a:r>
            <a:r>
              <a:rPr dirty="0" sz="4950" spc="-2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14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4950" spc="1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220">
                <a:solidFill>
                  <a:srgbClr val="12392E"/>
                </a:solidFill>
                <a:latin typeface="Verdana"/>
                <a:cs typeface="Verdana"/>
              </a:rPr>
              <a:t>vo</a:t>
            </a:r>
            <a:r>
              <a:rPr dirty="0" sz="4950" spc="-19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5">
                <a:solidFill>
                  <a:srgbClr val="12392E"/>
                </a:solidFill>
                <a:latin typeface="Verdana"/>
                <a:cs typeface="Verdana"/>
              </a:rPr>
              <a:t>tenho</a:t>
            </a:r>
            <a:r>
              <a:rPr dirty="0" sz="495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31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4950" spc="275">
                <a:solidFill>
                  <a:srgbClr val="12392E"/>
                </a:solidFill>
                <a:latin typeface="Verdana"/>
                <a:cs typeface="Verdana"/>
              </a:rPr>
              <a:t>ado </a:t>
            </a:r>
            <a:r>
              <a:rPr dirty="0" sz="4950" spc="1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>
                <a:solidFill>
                  <a:srgbClr val="12392E"/>
                </a:solidFill>
                <a:latin typeface="Verdana"/>
                <a:cs typeface="Verdana"/>
              </a:rPr>
              <a:t>todas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1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950" spc="-1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160">
                <a:solidFill>
                  <a:srgbClr val="12392E"/>
                </a:solidFill>
                <a:latin typeface="Verdana"/>
                <a:cs typeface="Verdana"/>
              </a:rPr>
              <a:t>ervas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14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4950" spc="1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275">
                <a:solidFill>
                  <a:srgbClr val="12392E"/>
                </a:solidFill>
                <a:latin typeface="Verdana"/>
                <a:cs typeface="Verdana"/>
              </a:rPr>
              <a:t>dão </a:t>
            </a:r>
            <a:r>
              <a:rPr dirty="0" sz="4950" spc="1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65">
                <a:solidFill>
                  <a:srgbClr val="12392E"/>
                </a:solidFill>
                <a:latin typeface="Verdana"/>
                <a:cs typeface="Verdana"/>
              </a:rPr>
              <a:t>sement</a:t>
            </a:r>
            <a:r>
              <a:rPr dirty="0" sz="4950" spc="-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2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19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950" spc="-2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5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950" spc="45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4950" spc="40">
                <a:solidFill>
                  <a:srgbClr val="12392E"/>
                </a:solidFill>
                <a:latin typeface="Verdana"/>
                <a:cs typeface="Verdana"/>
              </a:rPr>
              <a:t>ham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125">
                <a:solidFill>
                  <a:srgbClr val="12392E"/>
                </a:solidFill>
                <a:latin typeface="Verdana"/>
                <a:cs typeface="Verdana"/>
              </a:rPr>
              <a:t>na </a:t>
            </a:r>
            <a:r>
              <a:rPr dirty="0" sz="495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95">
                <a:solidFill>
                  <a:srgbClr val="12392E"/>
                </a:solidFill>
                <a:latin typeface="Verdana"/>
                <a:cs typeface="Verdana"/>
              </a:rPr>
              <a:t>superfíci</a:t>
            </a:r>
            <a:r>
              <a:rPr dirty="0" sz="4950" spc="-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28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4950" spc="27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165">
                <a:solidFill>
                  <a:srgbClr val="12392E"/>
                </a:solidFill>
                <a:latin typeface="Verdana"/>
                <a:cs typeface="Verdana"/>
              </a:rPr>
              <a:t>toda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40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165">
                <a:solidFill>
                  <a:srgbClr val="12392E"/>
                </a:solidFill>
                <a:latin typeface="Verdana"/>
                <a:cs typeface="Verdana"/>
              </a:rPr>
              <a:t>terra </a:t>
            </a:r>
            <a:r>
              <a:rPr dirty="0" sz="4950" spc="-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2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>
                <a:solidFill>
                  <a:srgbClr val="12392E"/>
                </a:solidFill>
                <a:latin typeface="Verdana"/>
                <a:cs typeface="Verdana"/>
              </a:rPr>
              <a:t>todas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1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4950" spc="-1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180">
                <a:solidFill>
                  <a:srgbClr val="12392E"/>
                </a:solidFill>
                <a:latin typeface="Verdana"/>
                <a:cs typeface="Verdana"/>
              </a:rPr>
              <a:t>árvore</a:t>
            </a:r>
            <a:r>
              <a:rPr dirty="0" sz="4950" spc="-16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95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35">
                <a:solidFill>
                  <a:srgbClr val="12392E"/>
                </a:solidFill>
                <a:latin typeface="Verdana"/>
                <a:cs typeface="Verdana"/>
              </a:rPr>
              <a:t>em </a:t>
            </a:r>
            <a:r>
              <a:rPr dirty="0" sz="495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14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4950" spc="1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145">
                <a:solidFill>
                  <a:srgbClr val="12392E"/>
                </a:solidFill>
                <a:latin typeface="Verdana"/>
                <a:cs typeface="Verdana"/>
              </a:rPr>
              <a:t>há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200">
                <a:solidFill>
                  <a:srgbClr val="12392E"/>
                </a:solidFill>
                <a:latin typeface="Verdana"/>
                <a:cs typeface="Verdana"/>
              </a:rPr>
              <a:t>fruto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14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4950" spc="1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240">
                <a:solidFill>
                  <a:srgbClr val="12392E"/>
                </a:solidFill>
                <a:latin typeface="Verdana"/>
                <a:cs typeface="Verdana"/>
              </a:rPr>
              <a:t>dê </a:t>
            </a:r>
            <a:r>
              <a:rPr dirty="0" sz="49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175">
                <a:solidFill>
                  <a:srgbClr val="12392E"/>
                </a:solidFill>
                <a:latin typeface="Verdana"/>
                <a:cs typeface="Verdana"/>
              </a:rPr>
              <a:t>semente</a:t>
            </a:r>
            <a:r>
              <a:rPr dirty="0" sz="4950" spc="-12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49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340">
                <a:solidFill>
                  <a:srgbClr val="12392E"/>
                </a:solidFill>
                <a:latin typeface="Verdana"/>
                <a:cs typeface="Verdana"/>
              </a:rPr>
              <a:t>iss</a:t>
            </a:r>
            <a:r>
              <a:rPr dirty="0" sz="4950" spc="-459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220">
                <a:solidFill>
                  <a:srgbClr val="12392E"/>
                </a:solidFill>
                <a:latin typeface="Verdana"/>
                <a:cs typeface="Verdana"/>
              </a:rPr>
              <a:t>vo</a:t>
            </a:r>
            <a:r>
              <a:rPr dirty="0" sz="4950" spc="-18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9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-19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4950" spc="-229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4950" spc="-100">
                <a:solidFill>
                  <a:srgbClr val="12392E"/>
                </a:solidFill>
                <a:latin typeface="Verdana"/>
                <a:cs typeface="Verdana"/>
              </a:rPr>
              <a:t>rá </a:t>
            </a:r>
            <a:r>
              <a:rPr dirty="0" sz="4950" spc="-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4950" spc="114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4950" spc="-3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4950" spc="-95">
                <a:solidFill>
                  <a:srgbClr val="12392E"/>
                </a:solidFill>
                <a:latin typeface="Verdana"/>
                <a:cs typeface="Verdana"/>
              </a:rPr>
              <a:t>mantimento.</a:t>
            </a:r>
            <a:endParaRPr sz="49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994404" y="0"/>
            <a:ext cx="9110345" cy="11308715"/>
            <a:chOff x="10994404" y="0"/>
            <a:chExt cx="9110345" cy="11308715"/>
          </a:xfrm>
        </p:grpSpPr>
        <p:sp>
          <p:nvSpPr>
            <p:cNvPr id="5" name="object 5"/>
            <p:cNvSpPr/>
            <p:nvPr/>
          </p:nvSpPr>
          <p:spPr>
            <a:xfrm>
              <a:off x="10994404" y="0"/>
              <a:ext cx="9110345" cy="11308715"/>
            </a:xfrm>
            <a:custGeom>
              <a:avLst/>
              <a:gdLst/>
              <a:ahLst/>
              <a:cxnLst/>
              <a:rect l="l" t="t" r="r" b="b"/>
              <a:pathLst>
                <a:path w="9110344" h="11308715">
                  <a:moveTo>
                    <a:pt x="910972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9109720" y="11308556"/>
                  </a:lnTo>
                  <a:lnTo>
                    <a:pt x="9109720" y="0"/>
                  </a:lnTo>
                  <a:close/>
                </a:path>
              </a:pathLst>
            </a:custGeom>
            <a:solidFill>
              <a:srgbClr val="34AC8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94423" y="676330"/>
              <a:ext cx="9109664" cy="995592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66834" y="337615"/>
            <a:ext cx="7078980" cy="2872105"/>
          </a:xfrm>
          <a:prstGeom prst="rect"/>
        </p:spPr>
        <p:txBody>
          <a:bodyPr wrap="square" lIns="0" tIns="1784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405"/>
              </a:spcBef>
            </a:pPr>
            <a:r>
              <a:rPr dirty="0" sz="5450" spc="-55">
                <a:solidFill>
                  <a:srgbClr val="12392E"/>
                </a:solidFill>
              </a:rPr>
              <a:t>QUAL</a:t>
            </a:r>
            <a:r>
              <a:rPr dirty="0" sz="5450" spc="-55">
                <a:solidFill>
                  <a:srgbClr val="12392E"/>
                </a:solidFill>
              </a:rPr>
              <a:t> </a:t>
            </a:r>
            <a:r>
              <a:rPr dirty="0" sz="5450" spc="295">
                <a:solidFill>
                  <a:srgbClr val="12392E"/>
                </a:solidFill>
              </a:rPr>
              <a:t>A</a:t>
            </a:r>
            <a:r>
              <a:rPr dirty="0" sz="5450" spc="295">
                <a:solidFill>
                  <a:srgbClr val="12392E"/>
                </a:solidFill>
              </a:rPr>
              <a:t> </a:t>
            </a:r>
            <a:r>
              <a:rPr dirty="0" sz="5450" spc="-505">
                <a:solidFill>
                  <a:srgbClr val="12392E"/>
                </a:solidFill>
              </a:rPr>
              <a:t>DIETA </a:t>
            </a:r>
            <a:r>
              <a:rPr dirty="0" sz="5450" spc="-500">
                <a:solidFill>
                  <a:srgbClr val="12392E"/>
                </a:solidFill>
              </a:rPr>
              <a:t> </a:t>
            </a:r>
            <a:r>
              <a:rPr dirty="0" sz="5450" spc="-254">
                <a:solidFill>
                  <a:srgbClr val="12392E"/>
                </a:solidFill>
              </a:rPr>
              <a:t>ORIGINA</a:t>
            </a:r>
            <a:r>
              <a:rPr dirty="0" sz="5450" spc="-215">
                <a:solidFill>
                  <a:srgbClr val="12392E"/>
                </a:solidFill>
              </a:rPr>
              <a:t>L</a:t>
            </a:r>
            <a:r>
              <a:rPr dirty="0" sz="54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95">
                <a:solidFill>
                  <a:srgbClr val="12392E"/>
                </a:solidFill>
              </a:rPr>
              <a:t>P</a:t>
            </a:r>
            <a:r>
              <a:rPr dirty="0" sz="5450" spc="-195">
                <a:solidFill>
                  <a:srgbClr val="12392E"/>
                </a:solidFill>
              </a:rPr>
              <a:t>ROPOSTA </a:t>
            </a:r>
            <a:r>
              <a:rPr dirty="0" sz="5450" spc="-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450" spc="-40">
                <a:solidFill>
                  <a:srgbClr val="12392E"/>
                </a:solidFill>
              </a:rPr>
              <a:t>POR</a:t>
            </a:r>
            <a:r>
              <a:rPr dirty="0" sz="5450" spc="-415">
                <a:solidFill>
                  <a:srgbClr val="12392E"/>
                </a:solidFill>
              </a:rPr>
              <a:t> </a:t>
            </a:r>
            <a:r>
              <a:rPr dirty="0" sz="5450" spc="-385">
                <a:solidFill>
                  <a:srgbClr val="12392E"/>
                </a:solidFill>
              </a:rPr>
              <a:t>DEUS?</a:t>
            </a:r>
            <a:endParaRPr sz="5450">
              <a:latin typeface="Times New Roman"/>
              <a:cs typeface="Times New Roman"/>
            </a:endParaRPr>
          </a:p>
          <a:p>
            <a:pPr marL="190500">
              <a:lnSpc>
                <a:spcPct val="100000"/>
              </a:lnSpc>
              <a:spcBef>
                <a:spcPts val="690"/>
              </a:spcBef>
            </a:pPr>
            <a:r>
              <a:rPr dirty="0" sz="3950" spc="-90">
                <a:solidFill>
                  <a:srgbClr val="12392E"/>
                </a:solidFill>
              </a:rPr>
              <a:t>Gênesi</a:t>
            </a:r>
            <a:r>
              <a:rPr dirty="0" sz="3950" spc="-80">
                <a:solidFill>
                  <a:srgbClr val="12392E"/>
                </a:solidFill>
              </a:rPr>
              <a:t>s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20">
                <a:solidFill>
                  <a:srgbClr val="12392E"/>
                </a:solidFill>
              </a:rPr>
              <a:t>1:29</a:t>
            </a:r>
            <a:endParaRPr sz="3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66834" y="3743179"/>
            <a:ext cx="7921625" cy="6205220"/>
          </a:xfrm>
          <a:prstGeom prst="rect">
            <a:avLst/>
          </a:prstGeom>
        </p:spPr>
        <p:txBody>
          <a:bodyPr wrap="square" lIns="0" tIns="149225" rIns="0" bIns="0" rtlCol="0" vert="horz">
            <a:spAutoFit/>
          </a:bodyPr>
          <a:lstStyle/>
          <a:p>
            <a:pPr marL="12700" marR="5080">
              <a:lnSpc>
                <a:spcPts val="4430"/>
              </a:lnSpc>
              <a:spcBef>
                <a:spcPts val="1175"/>
              </a:spcBef>
            </a:pPr>
            <a:r>
              <a:rPr dirty="0" sz="4600" spc="-120">
                <a:solidFill>
                  <a:srgbClr val="2D1300"/>
                </a:solidFill>
                <a:latin typeface="Verdana"/>
                <a:cs typeface="Verdana"/>
              </a:rPr>
              <a:t>El</a:t>
            </a:r>
            <a:r>
              <a:rPr dirty="0" sz="4600" spc="-15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600" spc="1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100">
                <a:solidFill>
                  <a:srgbClr val="2D1300"/>
                </a:solidFill>
                <a:latin typeface="Verdana"/>
                <a:cs typeface="Verdana"/>
              </a:rPr>
              <a:t>produzir</a:t>
            </a:r>
            <a:r>
              <a:rPr dirty="0" sz="4600" spc="-105">
                <a:solidFill>
                  <a:srgbClr val="2D1300"/>
                </a:solidFill>
                <a:latin typeface="Verdana"/>
                <a:cs typeface="Verdana"/>
              </a:rPr>
              <a:t>á</a:t>
            </a:r>
            <a:r>
              <a:rPr dirty="0" sz="46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60">
                <a:solidFill>
                  <a:srgbClr val="2D1300"/>
                </a:solidFill>
                <a:latin typeface="Verdana"/>
                <a:cs typeface="Verdana"/>
              </a:rPr>
              <a:t>também </a:t>
            </a:r>
            <a:r>
              <a:rPr dirty="0" sz="4600" spc="2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55">
                <a:solidFill>
                  <a:srgbClr val="2D1300"/>
                </a:solidFill>
                <a:latin typeface="Verdana"/>
                <a:cs typeface="Verdana"/>
              </a:rPr>
              <a:t>cardos</a:t>
            </a:r>
            <a:r>
              <a:rPr dirty="0" sz="4600" spc="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26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6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105">
                <a:solidFill>
                  <a:srgbClr val="2D1300"/>
                </a:solidFill>
                <a:latin typeface="Verdana"/>
                <a:cs typeface="Verdana"/>
              </a:rPr>
              <a:t>abrolhos</a:t>
            </a:r>
            <a:r>
              <a:rPr dirty="0" sz="4600" spc="-7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46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26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600" spc="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160">
                <a:solidFill>
                  <a:srgbClr val="2D1300"/>
                </a:solidFill>
                <a:latin typeface="Verdana"/>
                <a:cs typeface="Verdana"/>
              </a:rPr>
              <a:t>tu </a:t>
            </a:r>
            <a:r>
              <a:rPr dirty="0" sz="4600" spc="-8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20">
                <a:solidFill>
                  <a:srgbClr val="2D1300"/>
                </a:solidFill>
                <a:latin typeface="Verdana"/>
                <a:cs typeface="Verdana"/>
              </a:rPr>
              <a:t>comerás</a:t>
            </a:r>
            <a:r>
              <a:rPr dirty="0" sz="4600" spc="-37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600" spc="39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600" spc="-35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600" spc="-20">
                <a:solidFill>
                  <a:srgbClr val="2D1300"/>
                </a:solidFill>
                <a:latin typeface="Verdana"/>
                <a:cs typeface="Verdana"/>
              </a:rPr>
              <a:t>erva</a:t>
            </a:r>
            <a:r>
              <a:rPr dirty="0" sz="4600" spc="-36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600" spc="260">
                <a:solidFill>
                  <a:srgbClr val="2D1300"/>
                </a:solidFill>
                <a:latin typeface="Verdana"/>
                <a:cs typeface="Verdana"/>
              </a:rPr>
              <a:t>do</a:t>
            </a:r>
            <a:r>
              <a:rPr dirty="0" sz="4600" spc="-35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4600" spc="160">
                <a:solidFill>
                  <a:srgbClr val="2D1300"/>
                </a:solidFill>
                <a:latin typeface="Verdana"/>
                <a:cs typeface="Verdana"/>
              </a:rPr>
              <a:t>campo.</a:t>
            </a:r>
            <a:endParaRPr sz="4600">
              <a:latin typeface="Verdana"/>
              <a:cs typeface="Verdana"/>
            </a:endParaRPr>
          </a:p>
          <a:p>
            <a:pPr marL="12700" marR="45085">
              <a:lnSpc>
                <a:spcPct val="80300"/>
              </a:lnSpc>
              <a:spcBef>
                <a:spcPts val="3254"/>
              </a:spcBef>
            </a:pPr>
            <a:r>
              <a:rPr dirty="0" sz="4600" spc="-110">
                <a:solidFill>
                  <a:srgbClr val="2D1300"/>
                </a:solidFill>
                <a:latin typeface="Verdana"/>
                <a:cs typeface="Verdana"/>
              </a:rPr>
              <a:t>Tudo</a:t>
            </a:r>
            <a:r>
              <a:rPr dirty="0" sz="460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229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4600" spc="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145">
                <a:solidFill>
                  <a:srgbClr val="2D1300"/>
                </a:solidFill>
                <a:latin typeface="Verdana"/>
                <a:cs typeface="Verdana"/>
              </a:rPr>
              <a:t>qu</a:t>
            </a:r>
            <a:r>
              <a:rPr dirty="0" sz="4600" spc="14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60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16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600" spc="-18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600" spc="1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45">
                <a:solidFill>
                  <a:srgbClr val="2D1300"/>
                </a:solidFill>
                <a:latin typeface="Verdana"/>
                <a:cs typeface="Verdana"/>
              </a:rPr>
              <a:t>move</a:t>
            </a:r>
            <a:r>
              <a:rPr dirty="0" sz="460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26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600" spc="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100">
                <a:solidFill>
                  <a:srgbClr val="2D1300"/>
                </a:solidFill>
                <a:latin typeface="Verdana"/>
                <a:cs typeface="Verdana"/>
              </a:rPr>
              <a:t>vive </a:t>
            </a:r>
            <a:r>
              <a:rPr dirty="0" sz="4600" spc="-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310">
                <a:solidFill>
                  <a:srgbClr val="2D1300"/>
                </a:solidFill>
                <a:latin typeface="Verdana"/>
                <a:cs typeface="Verdana"/>
              </a:rPr>
              <a:t>ser</a:t>
            </a:r>
            <a:r>
              <a:rPr dirty="0" sz="4600" spc="-560">
                <a:solidFill>
                  <a:srgbClr val="2D1300"/>
                </a:solidFill>
                <a:latin typeface="Verdana"/>
                <a:cs typeface="Verdana"/>
              </a:rPr>
              <a:t>-</a:t>
            </a:r>
            <a:r>
              <a:rPr dirty="0" sz="4600" spc="-195">
                <a:solidFill>
                  <a:srgbClr val="2D1300"/>
                </a:solidFill>
                <a:latin typeface="Verdana"/>
                <a:cs typeface="Verdana"/>
              </a:rPr>
              <a:t>vo</a:t>
            </a:r>
            <a:r>
              <a:rPr dirty="0" sz="4600" spc="-16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600" spc="-560">
                <a:solidFill>
                  <a:srgbClr val="2D1300"/>
                </a:solidFill>
                <a:latin typeface="Verdana"/>
                <a:cs typeface="Verdana"/>
              </a:rPr>
              <a:t>-</a:t>
            </a:r>
            <a:r>
              <a:rPr dirty="0" sz="4600" spc="390">
                <a:solidFill>
                  <a:srgbClr val="2D1300"/>
                </a:solidFill>
                <a:latin typeface="Verdana"/>
                <a:cs typeface="Verdana"/>
              </a:rPr>
              <a:t>á</a:t>
            </a:r>
            <a:r>
              <a:rPr dirty="0" sz="4600" spc="1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114">
                <a:solidFill>
                  <a:srgbClr val="2D1300"/>
                </a:solidFill>
                <a:latin typeface="Verdana"/>
                <a:cs typeface="Verdana"/>
              </a:rPr>
              <a:t>par</a:t>
            </a:r>
            <a:r>
              <a:rPr dirty="0" sz="4600" spc="13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6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125">
                <a:solidFill>
                  <a:srgbClr val="2D1300"/>
                </a:solidFill>
                <a:latin typeface="Verdana"/>
                <a:cs typeface="Verdana"/>
              </a:rPr>
              <a:t>alimento; </a:t>
            </a:r>
            <a:r>
              <a:rPr dirty="0" sz="4600" spc="-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225">
                <a:solidFill>
                  <a:srgbClr val="2D1300"/>
                </a:solidFill>
                <a:latin typeface="Verdana"/>
                <a:cs typeface="Verdana"/>
              </a:rPr>
              <a:t>como</a:t>
            </a:r>
            <a:r>
              <a:rPr dirty="0" sz="460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195">
                <a:solidFill>
                  <a:srgbClr val="2D1300"/>
                </a:solidFill>
                <a:latin typeface="Verdana"/>
                <a:cs typeface="Verdana"/>
              </a:rPr>
              <a:t>vo</a:t>
            </a:r>
            <a:r>
              <a:rPr dirty="0" sz="4600" spc="-16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600" spc="1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85">
                <a:solidFill>
                  <a:srgbClr val="2D1300"/>
                </a:solidFill>
                <a:latin typeface="Verdana"/>
                <a:cs typeface="Verdana"/>
              </a:rPr>
              <a:t>de</a:t>
            </a:r>
            <a:r>
              <a:rPr dirty="0" sz="4600" spc="40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4600" spc="1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39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6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20">
                <a:solidFill>
                  <a:srgbClr val="2D1300"/>
                </a:solidFill>
                <a:latin typeface="Verdana"/>
                <a:cs typeface="Verdana"/>
              </a:rPr>
              <a:t>erva</a:t>
            </a:r>
            <a:r>
              <a:rPr dirty="0" sz="4600" spc="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55">
                <a:solidFill>
                  <a:srgbClr val="2D1300"/>
                </a:solidFill>
                <a:latin typeface="Verdana"/>
                <a:cs typeface="Verdana"/>
              </a:rPr>
              <a:t>verde, </a:t>
            </a:r>
            <a:r>
              <a:rPr dirty="0" sz="4600" spc="-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45">
                <a:solidFill>
                  <a:srgbClr val="2D1300"/>
                </a:solidFill>
                <a:latin typeface="Verdana"/>
                <a:cs typeface="Verdana"/>
              </a:rPr>
              <a:t>tudo</a:t>
            </a:r>
            <a:r>
              <a:rPr dirty="0" sz="4600" spc="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195">
                <a:solidFill>
                  <a:srgbClr val="2D1300"/>
                </a:solidFill>
                <a:latin typeface="Verdana"/>
                <a:cs typeface="Verdana"/>
              </a:rPr>
              <a:t>vo</a:t>
            </a:r>
            <a:r>
              <a:rPr dirty="0" sz="4600" spc="-16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60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135">
                <a:solidFill>
                  <a:srgbClr val="2D1300"/>
                </a:solidFill>
                <a:latin typeface="Verdana"/>
                <a:cs typeface="Verdana"/>
              </a:rPr>
              <a:t>do</a:t>
            </a:r>
            <a:r>
              <a:rPr dirty="0" sz="4600" spc="145">
                <a:solidFill>
                  <a:srgbClr val="2D1300"/>
                </a:solidFill>
                <a:latin typeface="Verdana"/>
                <a:cs typeface="Verdana"/>
              </a:rPr>
              <a:t>u</a:t>
            </a:r>
            <a:r>
              <a:rPr dirty="0" sz="46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40">
                <a:solidFill>
                  <a:srgbClr val="2D1300"/>
                </a:solidFill>
                <a:latin typeface="Verdana"/>
                <a:cs typeface="Verdana"/>
              </a:rPr>
              <a:t>agora.</a:t>
            </a:r>
            <a:endParaRPr sz="4600">
              <a:latin typeface="Verdana"/>
              <a:cs typeface="Verdana"/>
            </a:endParaRPr>
          </a:p>
          <a:p>
            <a:pPr marL="12700" marR="1109345">
              <a:lnSpc>
                <a:spcPct val="80300"/>
              </a:lnSpc>
            </a:pPr>
            <a:r>
              <a:rPr dirty="0" sz="4600" spc="20">
                <a:solidFill>
                  <a:srgbClr val="2D1300"/>
                </a:solidFill>
                <a:latin typeface="Verdana"/>
                <a:cs typeface="Verdana"/>
              </a:rPr>
              <a:t>Carne,</a:t>
            </a:r>
            <a:r>
              <a:rPr dirty="0" sz="460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65">
                <a:solidFill>
                  <a:srgbClr val="2D1300"/>
                </a:solidFill>
                <a:latin typeface="Verdana"/>
                <a:cs typeface="Verdana"/>
              </a:rPr>
              <a:t>porém</a:t>
            </a:r>
            <a:r>
              <a:rPr dirty="0" sz="4600" spc="-35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4600" spc="1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575">
                <a:solidFill>
                  <a:srgbClr val="2D1300"/>
                </a:solidFill>
                <a:latin typeface="Verdana"/>
                <a:cs typeface="Verdana"/>
              </a:rPr>
              <a:t>c</a:t>
            </a:r>
            <a:r>
              <a:rPr dirty="0" sz="4600" spc="45">
                <a:solidFill>
                  <a:srgbClr val="2D1300"/>
                </a:solidFill>
                <a:latin typeface="Verdana"/>
                <a:cs typeface="Verdana"/>
              </a:rPr>
              <a:t>om</a:t>
            </a:r>
            <a:r>
              <a:rPr dirty="0" sz="4600" spc="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62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600" spc="120">
                <a:solidFill>
                  <a:srgbClr val="2D1300"/>
                </a:solidFill>
                <a:latin typeface="Verdana"/>
                <a:cs typeface="Verdana"/>
              </a:rPr>
              <a:t>ua </a:t>
            </a:r>
            <a:r>
              <a:rPr dirty="0" sz="460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50">
                <a:solidFill>
                  <a:srgbClr val="2D1300"/>
                </a:solidFill>
                <a:latin typeface="Verdana"/>
                <a:cs typeface="Verdana"/>
              </a:rPr>
              <a:t>vida</a:t>
            </a:r>
            <a:r>
              <a:rPr dirty="0" sz="4600" spc="-3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4600" spc="1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360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4600" spc="-190">
                <a:solidFill>
                  <a:srgbClr val="2D1300"/>
                </a:solidFill>
                <a:latin typeface="Verdana"/>
                <a:cs typeface="Verdana"/>
              </a:rPr>
              <a:t>st</a:t>
            </a:r>
            <a:r>
              <a:rPr dirty="0" sz="4600" spc="-24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4600" spc="1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65">
                <a:solidFill>
                  <a:srgbClr val="2D1300"/>
                </a:solidFill>
                <a:latin typeface="Verdana"/>
                <a:cs typeface="Verdana"/>
              </a:rPr>
              <a:t>é,</a:t>
            </a:r>
            <a:r>
              <a:rPr dirty="0" sz="46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229">
                <a:solidFill>
                  <a:srgbClr val="2D1300"/>
                </a:solidFill>
                <a:latin typeface="Verdana"/>
                <a:cs typeface="Verdana"/>
              </a:rPr>
              <a:t>com</a:t>
            </a:r>
            <a:r>
              <a:rPr dirty="0" sz="46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140">
                <a:solidFill>
                  <a:srgbClr val="2D1300"/>
                </a:solidFill>
                <a:latin typeface="Verdana"/>
                <a:cs typeface="Verdana"/>
              </a:rPr>
              <a:t>seu </a:t>
            </a:r>
            <a:r>
              <a:rPr dirty="0" sz="4600" spc="-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50">
                <a:solidFill>
                  <a:srgbClr val="2D1300"/>
                </a:solidFill>
                <a:latin typeface="Verdana"/>
                <a:cs typeface="Verdana"/>
              </a:rPr>
              <a:t>sangue</a:t>
            </a:r>
            <a:r>
              <a:rPr dirty="0" sz="4600" spc="-30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460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175">
                <a:solidFill>
                  <a:srgbClr val="2D1300"/>
                </a:solidFill>
                <a:latin typeface="Verdana"/>
                <a:cs typeface="Verdana"/>
              </a:rPr>
              <a:t>não</a:t>
            </a:r>
            <a:r>
              <a:rPr dirty="0" sz="46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600" spc="-40">
                <a:solidFill>
                  <a:srgbClr val="2D1300"/>
                </a:solidFill>
                <a:latin typeface="Verdana"/>
                <a:cs typeface="Verdana"/>
              </a:rPr>
              <a:t>comereis</a:t>
            </a:r>
            <a:endParaRPr sz="46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66834" y="321323"/>
            <a:ext cx="6724650" cy="2888615"/>
          </a:xfrm>
          <a:prstGeom prst="rect"/>
        </p:spPr>
        <p:txBody>
          <a:bodyPr wrap="square" lIns="0" tIns="187325" rIns="0" bIns="0" rtlCol="0" vert="horz">
            <a:spAutoFit/>
          </a:bodyPr>
          <a:lstStyle/>
          <a:p>
            <a:pPr algn="just" marL="12700" marR="5080">
              <a:lnSpc>
                <a:spcPts val="5700"/>
              </a:lnSpc>
              <a:spcBef>
                <a:spcPts val="1475"/>
              </a:spcBef>
            </a:pPr>
            <a:r>
              <a:rPr dirty="0" sz="5900" spc="-165">
                <a:solidFill>
                  <a:srgbClr val="2D1300"/>
                </a:solidFill>
              </a:rPr>
              <a:t>QU</a:t>
            </a:r>
            <a:r>
              <a:rPr dirty="0" sz="5900" spc="-135">
                <a:solidFill>
                  <a:srgbClr val="2D1300"/>
                </a:solidFill>
              </a:rPr>
              <a:t>E</a:t>
            </a:r>
            <a:r>
              <a:rPr dirty="0" sz="5900" spc="1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530">
                <a:solidFill>
                  <a:srgbClr val="2D1300"/>
                </a:solidFill>
              </a:rPr>
              <a:t>AJUSTES</a:t>
            </a:r>
            <a:r>
              <a:rPr dirty="0" sz="5900" spc="1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500">
                <a:solidFill>
                  <a:srgbClr val="2D1300"/>
                </a:solidFill>
              </a:rPr>
              <a:t>DEUS </a:t>
            </a:r>
            <a:r>
              <a:rPr dirty="0" sz="5900" spc="-20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755">
                <a:solidFill>
                  <a:srgbClr val="2D1300"/>
                </a:solidFill>
              </a:rPr>
              <a:t>FEZ</a:t>
            </a:r>
            <a:r>
              <a:rPr dirty="0" sz="5900" spc="1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355">
                <a:solidFill>
                  <a:srgbClr val="2D1300"/>
                </a:solidFill>
              </a:rPr>
              <a:t>A</a:t>
            </a:r>
            <a:r>
              <a:rPr dirty="0" sz="5900" spc="1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590">
                <a:solidFill>
                  <a:srgbClr val="2D1300"/>
                </a:solidFill>
              </a:rPr>
              <a:t>EST</a:t>
            </a:r>
            <a:r>
              <a:rPr dirty="0" sz="5900" spc="-625">
                <a:solidFill>
                  <a:srgbClr val="2D1300"/>
                </a:solidFill>
              </a:rPr>
              <a:t>A</a:t>
            </a:r>
            <a:r>
              <a:rPr dirty="0" sz="5900" spc="1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509">
                <a:solidFill>
                  <a:srgbClr val="2D1300"/>
                </a:solidFill>
              </a:rPr>
              <a:t>DIET</a:t>
            </a:r>
            <a:r>
              <a:rPr dirty="0" sz="5900" spc="-565">
                <a:solidFill>
                  <a:srgbClr val="2D1300"/>
                </a:solidFill>
              </a:rPr>
              <a:t>A</a:t>
            </a:r>
            <a:r>
              <a:rPr dirty="0" sz="5900" spc="1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430">
                <a:solidFill>
                  <a:srgbClr val="2D1300"/>
                </a:solidFill>
              </a:rPr>
              <a:t>E </a:t>
            </a:r>
            <a:r>
              <a:rPr dirty="0" sz="5900" spc="-22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10">
                <a:solidFill>
                  <a:srgbClr val="2D1300"/>
                </a:solidFill>
              </a:rPr>
              <a:t>POR</a:t>
            </a:r>
            <a:r>
              <a:rPr dirty="0" sz="5900" spc="-440">
                <a:solidFill>
                  <a:srgbClr val="2D1300"/>
                </a:solidFill>
              </a:rPr>
              <a:t> </a:t>
            </a:r>
            <a:r>
              <a:rPr dirty="0" sz="5900" spc="-45">
                <a:solidFill>
                  <a:srgbClr val="2D1300"/>
                </a:solidFill>
              </a:rPr>
              <a:t>QUE?</a:t>
            </a:r>
            <a:endParaRPr sz="5900">
              <a:latin typeface="Times New Roman"/>
              <a:cs typeface="Times New Roman"/>
            </a:endParaRPr>
          </a:p>
          <a:p>
            <a:pPr algn="just" marL="190500">
              <a:lnSpc>
                <a:spcPts val="4065"/>
              </a:lnSpc>
            </a:pPr>
            <a:r>
              <a:rPr dirty="0" sz="3950" spc="-90">
                <a:solidFill>
                  <a:srgbClr val="2D1300"/>
                </a:solidFill>
              </a:rPr>
              <a:t>Gênesi</a:t>
            </a:r>
            <a:r>
              <a:rPr dirty="0" sz="3950" spc="-80">
                <a:solidFill>
                  <a:srgbClr val="2D1300"/>
                </a:solidFill>
              </a:rPr>
              <a:t>s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2D1300"/>
                </a:solidFill>
              </a:rPr>
              <a:t>3:1</a:t>
            </a:r>
            <a:r>
              <a:rPr dirty="0" sz="3950" spc="-440">
                <a:solidFill>
                  <a:srgbClr val="2D1300"/>
                </a:solidFill>
              </a:rPr>
              <a:t>8</a:t>
            </a:r>
            <a:r>
              <a:rPr dirty="0" sz="3950" spc="-345">
                <a:solidFill>
                  <a:srgbClr val="2D1300"/>
                </a:solidFill>
              </a:rPr>
              <a:t>,</a:t>
            </a:r>
            <a:r>
              <a:rPr dirty="0" sz="395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30">
                <a:solidFill>
                  <a:srgbClr val="2D1300"/>
                </a:solidFill>
              </a:rPr>
              <a:t>9:</a:t>
            </a:r>
            <a:r>
              <a:rPr dirty="0" sz="3950" spc="-484">
                <a:solidFill>
                  <a:srgbClr val="2D1300"/>
                </a:solidFill>
              </a:rPr>
              <a:t>3</a:t>
            </a:r>
            <a:r>
              <a:rPr dirty="0" sz="3950" spc="-475">
                <a:solidFill>
                  <a:srgbClr val="2D1300"/>
                </a:solidFill>
              </a:rPr>
              <a:t>-</a:t>
            </a:r>
            <a:r>
              <a:rPr dirty="0" sz="3950" spc="-330">
                <a:solidFill>
                  <a:srgbClr val="2D1300"/>
                </a:solidFill>
              </a:rPr>
              <a:t>4.</a:t>
            </a:r>
            <a:endParaRPr sz="3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3195" rIns="0" bIns="0" rtlCol="0" vert="horz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285"/>
              </a:spcBef>
            </a:pPr>
            <a:r>
              <a:rPr dirty="0" spc="-50"/>
              <a:t>MESMO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-390"/>
              <a:t>DIANT</a:t>
            </a:r>
            <a:r>
              <a:rPr dirty="0" spc="-375"/>
              <a:t>E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50"/>
              <a:t>DA </a:t>
            </a:r>
            <a:r>
              <a:rPr dirty="0" spc="15">
                <a:latin typeface="Times New Roman"/>
                <a:cs typeface="Times New Roman"/>
              </a:rPr>
              <a:t> </a:t>
            </a:r>
            <a:r>
              <a:rPr dirty="0" spc="-340"/>
              <a:t>NECESSIDADE</a:t>
            </a:r>
            <a:r>
              <a:rPr dirty="0" spc="135">
                <a:latin typeface="Times New Roman"/>
                <a:cs typeface="Times New Roman"/>
              </a:rPr>
              <a:t> </a:t>
            </a:r>
            <a:r>
              <a:rPr dirty="0" spc="125"/>
              <a:t>D</a:t>
            </a:r>
            <a:r>
              <a:rPr dirty="0" spc="135"/>
              <a:t>O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-400"/>
              <a:t>U</a:t>
            </a:r>
            <a:r>
              <a:rPr dirty="0" spc="-250"/>
              <a:t>S</a:t>
            </a:r>
            <a:r>
              <a:rPr dirty="0" spc="-280"/>
              <a:t>O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50"/>
              <a:t>DA </a:t>
            </a:r>
            <a:r>
              <a:rPr dirty="0" spc="15">
                <a:latin typeface="Times New Roman"/>
                <a:cs typeface="Times New Roman"/>
              </a:rPr>
              <a:t> </a:t>
            </a:r>
            <a:r>
              <a:rPr dirty="0" spc="-95"/>
              <a:t>CARNE,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-165"/>
              <a:t>QU</a:t>
            </a:r>
            <a:r>
              <a:rPr dirty="0" spc="-135"/>
              <a:t>E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-500"/>
              <a:t>TIPOS</a:t>
            </a:r>
            <a:r>
              <a:rPr dirty="0" spc="110">
                <a:latin typeface="Times New Roman"/>
                <a:cs typeface="Times New Roman"/>
              </a:rPr>
              <a:t> </a:t>
            </a:r>
            <a:r>
              <a:rPr dirty="0" spc="-260"/>
              <a:t>DE </a:t>
            </a:r>
            <a:r>
              <a:rPr dirty="0" spc="-114">
                <a:latin typeface="Times New Roman"/>
                <a:cs typeface="Times New Roman"/>
              </a:rPr>
              <a:t> </a:t>
            </a:r>
            <a:r>
              <a:rPr dirty="0" spc="-280"/>
              <a:t>ANIMAIS</a:t>
            </a:r>
            <a:r>
              <a:rPr dirty="0" spc="135">
                <a:latin typeface="Times New Roman"/>
                <a:cs typeface="Times New Roman"/>
              </a:rPr>
              <a:t> </a:t>
            </a:r>
            <a:r>
              <a:rPr dirty="0" spc="-335"/>
              <a:t>DE</a:t>
            </a:r>
            <a:r>
              <a:rPr dirty="0" spc="-365"/>
              <a:t>U</a:t>
            </a:r>
            <a:r>
              <a:rPr dirty="0" spc="-919"/>
              <a:t>S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-400"/>
              <a:t>PROIBIU </a:t>
            </a:r>
            <a:r>
              <a:rPr dirty="0" spc="-170">
                <a:latin typeface="Times New Roman"/>
                <a:cs typeface="Times New Roman"/>
              </a:rPr>
              <a:t> </a:t>
            </a:r>
            <a:r>
              <a:rPr dirty="0" spc="434"/>
              <a:t>COMO</a:t>
            </a:r>
            <a:r>
              <a:rPr dirty="0" spc="-380"/>
              <a:t> </a:t>
            </a:r>
            <a:r>
              <a:rPr dirty="0" spc="-185"/>
              <a:t>ALIMENTO?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66834" y="3474604"/>
            <a:ext cx="7764780" cy="6834505"/>
          </a:xfrm>
          <a:prstGeom prst="rect">
            <a:avLst/>
          </a:prstGeom>
        </p:spPr>
        <p:txBody>
          <a:bodyPr wrap="square" lIns="0" tIns="29972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2360"/>
              </a:spcBef>
            </a:pPr>
            <a:r>
              <a:rPr dirty="0" sz="3950" spc="-50">
                <a:solidFill>
                  <a:srgbClr val="031728"/>
                </a:solidFill>
                <a:latin typeface="Verdana"/>
                <a:cs typeface="Verdana"/>
              </a:rPr>
              <a:t>Levítico</a:t>
            </a:r>
            <a:r>
              <a:rPr dirty="0" sz="39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031728"/>
                </a:solidFill>
                <a:latin typeface="Verdana"/>
                <a:cs typeface="Verdana"/>
              </a:rPr>
              <a:t>11:</a:t>
            </a:r>
            <a:r>
              <a:rPr dirty="0" sz="3950" spc="-440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3950" spc="-484">
                <a:solidFill>
                  <a:srgbClr val="031728"/>
                </a:solidFill>
                <a:latin typeface="Verdana"/>
                <a:cs typeface="Verdana"/>
              </a:rPr>
              <a:t>-</a:t>
            </a:r>
            <a:r>
              <a:rPr dirty="0" sz="3950" spc="-320">
                <a:solidFill>
                  <a:srgbClr val="031728"/>
                </a:solidFill>
                <a:latin typeface="Verdana"/>
                <a:cs typeface="Verdana"/>
              </a:rPr>
              <a:t>22</a:t>
            </a:r>
            <a:endParaRPr sz="3950">
              <a:latin typeface="Verdana"/>
              <a:cs typeface="Verdana"/>
            </a:endParaRPr>
          </a:p>
          <a:p>
            <a:pPr marL="12700" marR="5080">
              <a:lnSpc>
                <a:spcPct val="80600"/>
              </a:lnSpc>
              <a:spcBef>
                <a:spcPts val="2200"/>
              </a:spcBef>
              <a:tabLst>
                <a:tab pos="1830705" algn="l"/>
                <a:tab pos="5459095" algn="l"/>
                <a:tab pos="6123940" algn="l"/>
              </a:tabLst>
            </a:pPr>
            <a:r>
              <a:rPr dirty="0" sz="2700" spc="-25">
                <a:solidFill>
                  <a:srgbClr val="031728"/>
                </a:solidFill>
                <a:latin typeface="Verdana"/>
                <a:cs typeface="Verdana"/>
              </a:rPr>
              <a:t>Falou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45">
                <a:solidFill>
                  <a:srgbClr val="031728"/>
                </a:solidFill>
                <a:latin typeface="Verdana"/>
                <a:cs typeface="Verdana"/>
              </a:rPr>
              <a:t>SE</a:t>
            </a:r>
            <a:r>
              <a:rPr dirty="0" sz="2700" spc="-28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700" spc="-60">
                <a:solidFill>
                  <a:srgbClr val="031728"/>
                </a:solidFill>
                <a:latin typeface="Verdana"/>
                <a:cs typeface="Verdana"/>
              </a:rPr>
              <a:t>HO</a:t>
            </a:r>
            <a:r>
              <a:rPr dirty="0" sz="2700" spc="-5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Moisés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031728"/>
                </a:solidFill>
                <a:latin typeface="Verdana"/>
                <a:cs typeface="Verdana"/>
              </a:rPr>
              <a:t>Arão,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5">
                <a:solidFill>
                  <a:srgbClr val="031728"/>
                </a:solidFill>
                <a:latin typeface="Verdana"/>
                <a:cs typeface="Verdana"/>
              </a:rPr>
              <a:t>dizendo</a:t>
            </a:r>
            <a:r>
              <a:rPr dirty="0" sz="2700" spc="-290">
                <a:solidFill>
                  <a:srgbClr val="031728"/>
                </a:solidFill>
                <a:latin typeface="Verdana"/>
                <a:cs typeface="Verdana"/>
              </a:rPr>
              <a:t>- </a:t>
            </a:r>
            <a:r>
              <a:rPr dirty="0" sz="2700" spc="-1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95">
                <a:solidFill>
                  <a:srgbClr val="031728"/>
                </a:solidFill>
                <a:latin typeface="Verdana"/>
                <a:cs typeface="Verdana"/>
              </a:rPr>
              <a:t>lhes</a:t>
            </a:r>
            <a:r>
              <a:rPr dirty="0" sz="2700" spc="-170">
                <a:solidFill>
                  <a:srgbClr val="031728"/>
                </a:solidFill>
                <a:latin typeface="Verdana"/>
                <a:cs typeface="Verdana"/>
              </a:rPr>
              <a:t>: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30">
                <a:solidFill>
                  <a:srgbClr val="031728"/>
                </a:solidFill>
                <a:latin typeface="Verdana"/>
                <a:cs typeface="Verdana"/>
              </a:rPr>
              <a:t>Dize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5">
                <a:solidFill>
                  <a:srgbClr val="031728"/>
                </a:solidFill>
                <a:latin typeface="Verdana"/>
                <a:cs typeface="Verdana"/>
              </a:rPr>
              <a:t>ao</a:t>
            </a:r>
            <a:r>
              <a:rPr dirty="0" sz="2700" spc="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10">
                <a:solidFill>
                  <a:srgbClr val="031728"/>
                </a:solidFill>
                <a:latin typeface="Verdana"/>
                <a:cs typeface="Verdana"/>
              </a:rPr>
              <a:t>f</a:t>
            </a:r>
            <a:r>
              <a:rPr dirty="0" sz="2700" spc="-135">
                <a:solidFill>
                  <a:srgbClr val="031728"/>
                </a:solidFill>
                <a:latin typeface="Verdana"/>
                <a:cs typeface="Verdana"/>
              </a:rPr>
              <a:t>ilho</a:t>
            </a:r>
            <a:r>
              <a:rPr dirty="0" sz="2700" spc="-15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20">
                <a:solidFill>
                  <a:srgbClr val="031728"/>
                </a:solidFill>
                <a:latin typeface="Verdana"/>
                <a:cs typeface="Verdana"/>
              </a:rPr>
              <a:t>Israel</a:t>
            </a:r>
            <a:r>
              <a:rPr dirty="0" sz="2700" spc="-204">
                <a:solidFill>
                  <a:srgbClr val="031728"/>
                </a:solidFill>
                <a:latin typeface="Verdana"/>
                <a:cs typeface="Verdana"/>
              </a:rPr>
              <a:t>: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Sã</a:t>
            </a:r>
            <a:r>
              <a:rPr dirty="0" sz="2700" spc="-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estes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95">
                <a:solidFill>
                  <a:srgbClr val="031728"/>
                </a:solidFill>
                <a:latin typeface="Verdana"/>
                <a:cs typeface="Verdana"/>
              </a:rPr>
              <a:t>os </a:t>
            </a:r>
            <a:r>
              <a:rPr dirty="0" sz="2700" spc="-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animai</a:t>
            </a:r>
            <a:r>
              <a:rPr dirty="0" sz="2700" spc="-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comereis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75">
                <a:solidFill>
                  <a:srgbClr val="031728"/>
                </a:solidFill>
                <a:latin typeface="Verdana"/>
                <a:cs typeface="Verdana"/>
              </a:rPr>
              <a:t>tod</a:t>
            </a:r>
            <a:r>
              <a:rPr dirty="0" sz="2700" spc="7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-3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95">
                <a:solidFill>
                  <a:srgbClr val="031728"/>
                </a:solidFill>
                <a:latin typeface="Verdana"/>
                <a:cs typeface="Verdana"/>
              </a:rPr>
              <a:t>os </a:t>
            </a:r>
            <a:r>
              <a:rPr dirty="0" sz="2700" spc="-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35">
                <a:solidFill>
                  <a:srgbClr val="031728"/>
                </a:solidFill>
                <a:latin typeface="Verdana"/>
                <a:cs typeface="Verdana"/>
              </a:rPr>
              <a:t>quadrúpedes</a:t>
            </a:r>
            <a:r>
              <a:rPr dirty="0" sz="2700" spc="-20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270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90">
                <a:solidFill>
                  <a:srgbClr val="031728"/>
                </a:solidFill>
                <a:latin typeface="Verdana"/>
                <a:cs typeface="Verdana"/>
              </a:rPr>
              <a:t>há</a:t>
            </a:r>
            <a:r>
              <a:rPr dirty="0" sz="27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sobre</a:t>
            </a:r>
            <a:r>
              <a:rPr dirty="0" sz="270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150">
                <a:solidFill>
                  <a:srgbClr val="031728"/>
                </a:solidFill>
                <a:latin typeface="Verdana"/>
                <a:cs typeface="Verdana"/>
              </a:rPr>
              <a:t>terra:</a:t>
            </a:r>
            <a:r>
              <a:rPr dirty="0" sz="2700" spc="-150">
                <a:solidFill>
                  <a:srgbClr val="031728"/>
                </a:solidFill>
                <a:latin typeface="Times New Roman"/>
                <a:cs typeface="Times New Roman"/>
              </a:rPr>
              <a:t>	</a:t>
            </a:r>
            <a:r>
              <a:rPr dirty="0" sz="2700" spc="80">
                <a:solidFill>
                  <a:srgbClr val="031728"/>
                </a:solidFill>
                <a:latin typeface="Verdana"/>
                <a:cs typeface="Verdana"/>
              </a:rPr>
              <a:t>todo</a:t>
            </a:r>
            <a:r>
              <a:rPr dirty="0" sz="2700" spc="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2700" spc="1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90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700" spc="9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tem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55">
                <a:solidFill>
                  <a:srgbClr val="031728"/>
                </a:solidFill>
                <a:latin typeface="Verdana"/>
                <a:cs typeface="Verdana"/>
              </a:rPr>
              <a:t>unhas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30">
                <a:solidFill>
                  <a:srgbClr val="031728"/>
                </a:solidFill>
                <a:latin typeface="Verdana"/>
                <a:cs typeface="Verdana"/>
              </a:rPr>
              <a:t>fendi</a:t>
            </a:r>
            <a:r>
              <a:rPr dirty="0" sz="2700" spc="2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700" spc="-135">
                <a:solidFill>
                  <a:srgbClr val="031728"/>
                </a:solidFill>
                <a:latin typeface="Verdana"/>
                <a:cs typeface="Verdana"/>
              </a:rPr>
              <a:t>as</a:t>
            </a:r>
            <a:r>
              <a:rPr dirty="0" sz="2700" spc="-8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340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asc</a:t>
            </a:r>
            <a:r>
              <a:rPr dirty="0" sz="2700" spc="10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9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40">
                <a:solidFill>
                  <a:srgbClr val="031728"/>
                </a:solidFill>
                <a:latin typeface="Verdana"/>
                <a:cs typeface="Verdana"/>
              </a:rPr>
              <a:t>di</a:t>
            </a:r>
            <a:r>
              <a:rPr dirty="0" sz="2700" spc="-60">
                <a:solidFill>
                  <a:srgbClr val="031728"/>
                </a:solidFill>
                <a:latin typeface="Verdana"/>
                <a:cs typeface="Verdana"/>
              </a:rPr>
              <a:t>v</a:t>
            </a:r>
            <a:r>
              <a:rPr dirty="0" sz="2700" spc="40">
                <a:solidFill>
                  <a:srgbClr val="031728"/>
                </a:solidFill>
                <a:latin typeface="Verdana"/>
                <a:cs typeface="Verdana"/>
              </a:rPr>
              <a:t>ide </a:t>
            </a:r>
            <a:r>
              <a:rPr dirty="0" sz="2700" spc="1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031728"/>
                </a:solidFill>
                <a:latin typeface="Verdana"/>
                <a:cs typeface="Verdana"/>
              </a:rPr>
              <a:t>em</a:t>
            </a:r>
            <a:r>
              <a:rPr dirty="0" sz="270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dois</a:t>
            </a:r>
            <a:r>
              <a:rPr dirty="0" sz="2700" spc="-7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031728"/>
                </a:solidFill>
                <a:latin typeface="Verdana"/>
                <a:cs typeface="Verdana"/>
              </a:rPr>
              <a:t>rumina,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entre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animai</a:t>
            </a:r>
            <a:r>
              <a:rPr dirty="0" sz="2700" spc="-5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-229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85">
                <a:solidFill>
                  <a:srgbClr val="031728"/>
                </a:solidFill>
                <a:latin typeface="Verdana"/>
                <a:cs typeface="Verdana"/>
              </a:rPr>
              <a:t>es</a:t>
            </a:r>
            <a:r>
              <a:rPr dirty="0" sz="2700" spc="-17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125">
                <a:solidFill>
                  <a:srgbClr val="031728"/>
                </a:solidFill>
                <a:latin typeface="Verdana"/>
                <a:cs typeface="Verdana"/>
              </a:rPr>
              <a:t>e 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comerei</a:t>
            </a:r>
            <a:r>
              <a:rPr dirty="0" sz="2700" spc="-1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-229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r>
              <a:rPr dirty="0" sz="2700">
                <a:solidFill>
                  <a:srgbClr val="031728"/>
                </a:solidFill>
                <a:latin typeface="Times New Roman"/>
                <a:cs typeface="Times New Roman"/>
              </a:rPr>
              <a:t>	</a:t>
            </a:r>
            <a:r>
              <a:rPr dirty="0" sz="2700" spc="-95">
                <a:solidFill>
                  <a:srgbClr val="031728"/>
                </a:solidFill>
                <a:latin typeface="Verdana"/>
                <a:cs typeface="Verdana"/>
              </a:rPr>
              <a:t>De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-145">
                <a:solidFill>
                  <a:srgbClr val="031728"/>
                </a:solidFill>
                <a:latin typeface="Verdana"/>
                <a:cs typeface="Verdana"/>
              </a:rPr>
              <a:t>tes,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5">
                <a:solidFill>
                  <a:srgbClr val="031728"/>
                </a:solidFill>
                <a:latin typeface="Verdana"/>
                <a:cs typeface="Verdana"/>
              </a:rPr>
              <a:t>poré</a:t>
            </a:r>
            <a:r>
              <a:rPr dirty="0" sz="2700" spc="2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700" spc="-229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65">
                <a:solidFill>
                  <a:srgbClr val="031728"/>
                </a:solidFill>
                <a:latin typeface="Verdana"/>
                <a:cs typeface="Verdana"/>
              </a:rPr>
              <a:t>comer</a:t>
            </a:r>
            <a:r>
              <a:rPr dirty="0" sz="2700" spc="7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-330">
                <a:solidFill>
                  <a:srgbClr val="031728"/>
                </a:solidFill>
                <a:latin typeface="Verdana"/>
                <a:cs typeface="Verdana"/>
              </a:rPr>
              <a:t>is</a:t>
            </a:r>
            <a:r>
              <a:rPr dirty="0" sz="2700" spc="-375">
                <a:solidFill>
                  <a:srgbClr val="031728"/>
                </a:solidFill>
                <a:latin typeface="Verdana"/>
                <a:cs typeface="Verdana"/>
              </a:rPr>
              <a:t>: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031728"/>
                </a:solidFill>
                <a:latin typeface="Verdana"/>
                <a:cs typeface="Verdana"/>
              </a:rPr>
              <a:t>dos </a:t>
            </a:r>
            <a:r>
              <a:rPr dirty="0" sz="2700" spc="-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80">
                <a:solidFill>
                  <a:srgbClr val="031728"/>
                </a:solidFill>
                <a:latin typeface="Verdana"/>
                <a:cs typeface="Verdana"/>
              </a:rPr>
              <a:t>ruminam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031728"/>
                </a:solidFill>
                <a:latin typeface="Verdana"/>
                <a:cs typeface="Verdana"/>
              </a:rPr>
              <a:t>ou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7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têm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55">
                <a:solidFill>
                  <a:srgbClr val="031728"/>
                </a:solidFill>
                <a:latin typeface="Verdana"/>
                <a:cs typeface="Verdana"/>
              </a:rPr>
              <a:t>unhas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fendidas: </a:t>
            </a:r>
            <a:r>
              <a:rPr dirty="0" sz="2700" spc="-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55">
                <a:solidFill>
                  <a:srgbClr val="031728"/>
                </a:solidFill>
                <a:latin typeface="Verdana"/>
                <a:cs typeface="Verdana"/>
              </a:rPr>
              <a:t>camelo,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75">
                <a:solidFill>
                  <a:srgbClr val="031728"/>
                </a:solidFill>
                <a:latin typeface="Verdana"/>
                <a:cs typeface="Verdana"/>
              </a:rPr>
              <a:t>q</a:t>
            </a:r>
            <a:r>
              <a:rPr dirty="0" sz="2700" spc="50">
                <a:solidFill>
                  <a:srgbClr val="031728"/>
                </a:solidFill>
                <a:latin typeface="Verdana"/>
                <a:cs typeface="Verdana"/>
              </a:rPr>
              <a:t>ue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031728"/>
                </a:solidFill>
                <a:latin typeface="Verdana"/>
                <a:cs typeface="Verdana"/>
              </a:rPr>
              <a:t>rumina,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mas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tem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031728"/>
                </a:solidFill>
                <a:latin typeface="Verdana"/>
                <a:cs typeface="Verdana"/>
              </a:rPr>
              <a:t>unhas </a:t>
            </a:r>
            <a:r>
              <a:rPr dirty="0" sz="2700" spc="-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fendidas;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este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10">
                <a:solidFill>
                  <a:srgbClr val="031728"/>
                </a:solidFill>
                <a:latin typeface="Verdana"/>
                <a:cs typeface="Verdana"/>
              </a:rPr>
              <a:t>vo</a:t>
            </a:r>
            <a:r>
              <a:rPr dirty="0" sz="2700" spc="-9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75">
                <a:solidFill>
                  <a:srgbClr val="031728"/>
                </a:solidFill>
                <a:latin typeface="Verdana"/>
                <a:cs typeface="Verdana"/>
              </a:rPr>
              <a:t>ser</a:t>
            </a:r>
            <a:r>
              <a:rPr dirty="0" sz="2700" spc="-85">
                <a:solidFill>
                  <a:srgbClr val="031728"/>
                </a:solidFill>
                <a:latin typeface="Verdana"/>
                <a:cs typeface="Verdana"/>
              </a:rPr>
              <a:t>á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85">
                <a:solidFill>
                  <a:srgbClr val="031728"/>
                </a:solidFill>
                <a:latin typeface="Verdana"/>
                <a:cs typeface="Verdana"/>
              </a:rPr>
              <a:t>imundo</a:t>
            </a:r>
            <a:r>
              <a:rPr dirty="0" sz="2700" spc="-60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70">
                <a:solidFill>
                  <a:srgbClr val="031728"/>
                </a:solidFill>
                <a:latin typeface="Verdana"/>
                <a:cs typeface="Verdana"/>
              </a:rPr>
              <a:t>argan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-250">
                <a:solidFill>
                  <a:srgbClr val="031728"/>
                </a:solidFill>
                <a:latin typeface="Verdana"/>
                <a:cs typeface="Verdana"/>
              </a:rPr>
              <a:t>z</a:t>
            </a:r>
            <a:r>
              <a:rPr dirty="0" sz="2700" spc="-229">
                <a:solidFill>
                  <a:srgbClr val="031728"/>
                </a:solidFill>
                <a:latin typeface="Verdana"/>
                <a:cs typeface="Verdana"/>
              </a:rPr>
              <a:t>, </a:t>
            </a:r>
            <a:r>
              <a:rPr dirty="0" sz="2700" spc="-1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30">
                <a:solidFill>
                  <a:srgbClr val="031728"/>
                </a:solidFill>
                <a:latin typeface="Verdana"/>
                <a:cs typeface="Verdana"/>
              </a:rPr>
              <a:t>por</a:t>
            </a:r>
            <a:r>
              <a:rPr dirty="0" sz="2700" spc="45">
                <a:solidFill>
                  <a:srgbClr val="031728"/>
                </a:solidFill>
                <a:latin typeface="Verdana"/>
                <a:cs typeface="Verdana"/>
              </a:rPr>
              <a:t>q</a:t>
            </a:r>
            <a:r>
              <a:rPr dirty="0" sz="2700" spc="50">
                <a:solidFill>
                  <a:srgbClr val="031728"/>
                </a:solidFill>
                <a:latin typeface="Verdana"/>
                <a:cs typeface="Verdana"/>
              </a:rPr>
              <a:t>ue</a:t>
            </a:r>
            <a:r>
              <a:rPr dirty="0" sz="270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031728"/>
                </a:solidFill>
                <a:latin typeface="Verdana"/>
                <a:cs typeface="Verdana"/>
              </a:rPr>
              <a:t>rumina,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mas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tem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7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-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031728"/>
                </a:solidFill>
                <a:latin typeface="Verdana"/>
                <a:cs typeface="Verdana"/>
              </a:rPr>
              <a:t>unhas </a:t>
            </a:r>
            <a:r>
              <a:rPr dirty="0" sz="2700" spc="-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031728"/>
                </a:solidFill>
                <a:latin typeface="Verdana"/>
                <a:cs typeface="Verdana"/>
              </a:rPr>
              <a:t>fendidas;</a:t>
            </a:r>
            <a:r>
              <a:rPr dirty="0" sz="270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este</a:t>
            </a:r>
            <a:r>
              <a:rPr dirty="0" sz="270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vos</a:t>
            </a:r>
            <a:r>
              <a:rPr dirty="0" sz="2700" spc="-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75">
                <a:solidFill>
                  <a:srgbClr val="031728"/>
                </a:solidFill>
                <a:latin typeface="Verdana"/>
                <a:cs typeface="Verdana"/>
              </a:rPr>
              <a:t>será</a:t>
            </a:r>
            <a:r>
              <a:rPr dirty="0" sz="270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80">
                <a:solidFill>
                  <a:srgbClr val="031728"/>
                </a:solidFill>
                <a:latin typeface="Verdana"/>
                <a:cs typeface="Verdana"/>
              </a:rPr>
              <a:t>imundo;</a:t>
            </a:r>
            <a:r>
              <a:rPr dirty="0" sz="2700" spc="-80">
                <a:solidFill>
                  <a:srgbClr val="031728"/>
                </a:solidFill>
                <a:latin typeface="Times New Roman"/>
                <a:cs typeface="Times New Roman"/>
              </a:rPr>
              <a:t>	</a:t>
            </a:r>
            <a:r>
              <a:rPr dirty="0" sz="2700" spc="23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2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50">
                <a:solidFill>
                  <a:srgbClr val="031728"/>
                </a:solidFill>
                <a:latin typeface="Verdana"/>
                <a:cs typeface="Verdana"/>
              </a:rPr>
              <a:t>lebre,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30">
                <a:solidFill>
                  <a:srgbClr val="031728"/>
                </a:solidFill>
                <a:latin typeface="Verdana"/>
                <a:cs typeface="Verdana"/>
              </a:rPr>
              <a:t>por</a:t>
            </a:r>
            <a:r>
              <a:rPr dirty="0" sz="2700" spc="45">
                <a:solidFill>
                  <a:srgbClr val="031728"/>
                </a:solidFill>
                <a:latin typeface="Verdana"/>
                <a:cs typeface="Verdana"/>
              </a:rPr>
              <a:t>q</a:t>
            </a:r>
            <a:r>
              <a:rPr dirty="0" sz="2700" spc="50">
                <a:solidFill>
                  <a:srgbClr val="031728"/>
                </a:solidFill>
                <a:latin typeface="Verdana"/>
                <a:cs typeface="Verdana"/>
              </a:rPr>
              <a:t>ue</a:t>
            </a:r>
            <a:r>
              <a:rPr dirty="0" sz="270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031728"/>
                </a:solidFill>
                <a:latin typeface="Verdana"/>
                <a:cs typeface="Verdana"/>
              </a:rPr>
              <a:t>rumina,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mas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tem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7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-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031728"/>
                </a:solidFill>
                <a:latin typeface="Verdana"/>
                <a:cs typeface="Verdana"/>
              </a:rPr>
              <a:t>unhas </a:t>
            </a:r>
            <a:r>
              <a:rPr dirty="0" sz="2700" spc="-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fendidas;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5">
                <a:solidFill>
                  <a:srgbClr val="031728"/>
                </a:solidFill>
                <a:latin typeface="Verdana"/>
                <a:cs typeface="Verdana"/>
              </a:rPr>
              <a:t>esta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10">
                <a:solidFill>
                  <a:srgbClr val="031728"/>
                </a:solidFill>
                <a:latin typeface="Verdana"/>
                <a:cs typeface="Verdana"/>
              </a:rPr>
              <a:t>vo</a:t>
            </a:r>
            <a:r>
              <a:rPr dirty="0" sz="2700" spc="-9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75">
                <a:solidFill>
                  <a:srgbClr val="031728"/>
                </a:solidFill>
                <a:latin typeface="Verdana"/>
                <a:cs typeface="Verdana"/>
              </a:rPr>
              <a:t>ser</a:t>
            </a:r>
            <a:r>
              <a:rPr dirty="0" sz="2700" spc="-85">
                <a:solidFill>
                  <a:srgbClr val="031728"/>
                </a:solidFill>
                <a:latin typeface="Verdana"/>
                <a:cs typeface="Verdana"/>
              </a:rPr>
              <a:t>á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5">
                <a:solidFill>
                  <a:srgbClr val="031728"/>
                </a:solidFill>
                <a:latin typeface="Verdana"/>
                <a:cs typeface="Verdana"/>
              </a:rPr>
              <a:t>imunda.També</a:t>
            </a:r>
            <a:r>
              <a:rPr dirty="0" sz="2700" spc="-3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7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270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35">
                <a:solidFill>
                  <a:srgbClr val="031728"/>
                </a:solidFill>
                <a:latin typeface="Verdana"/>
                <a:cs typeface="Verdana"/>
              </a:rPr>
              <a:t>porco</a:t>
            </a:r>
            <a:r>
              <a:rPr dirty="0" sz="2700" spc="2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30">
                <a:solidFill>
                  <a:srgbClr val="031728"/>
                </a:solidFill>
                <a:latin typeface="Verdana"/>
                <a:cs typeface="Verdana"/>
              </a:rPr>
              <a:t>por</a:t>
            </a:r>
            <a:r>
              <a:rPr dirty="0" sz="2700" spc="45">
                <a:solidFill>
                  <a:srgbClr val="031728"/>
                </a:solidFill>
                <a:latin typeface="Verdana"/>
                <a:cs typeface="Verdana"/>
              </a:rPr>
              <a:t>q</a:t>
            </a:r>
            <a:r>
              <a:rPr dirty="0" sz="2700" spc="50">
                <a:solidFill>
                  <a:srgbClr val="031728"/>
                </a:solidFill>
                <a:latin typeface="Verdana"/>
                <a:cs typeface="Verdana"/>
              </a:rPr>
              <a:t>ue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tem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55">
                <a:solidFill>
                  <a:srgbClr val="031728"/>
                </a:solidFill>
                <a:latin typeface="Verdana"/>
                <a:cs typeface="Verdana"/>
              </a:rPr>
              <a:t>unhas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5">
                <a:solidFill>
                  <a:srgbClr val="031728"/>
                </a:solidFill>
                <a:latin typeface="Verdana"/>
                <a:cs typeface="Verdana"/>
              </a:rPr>
              <a:t>fendidas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80">
                <a:solidFill>
                  <a:srgbClr val="031728"/>
                </a:solidFill>
                <a:latin typeface="Verdana"/>
                <a:cs typeface="Verdana"/>
              </a:rPr>
              <a:t>ca</a:t>
            </a:r>
            <a:r>
              <a:rPr dirty="0" sz="2700" spc="8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215">
                <a:solidFill>
                  <a:srgbClr val="031728"/>
                </a:solidFill>
                <a:latin typeface="Verdana"/>
                <a:cs typeface="Verdana"/>
              </a:rPr>
              <a:t>co </a:t>
            </a:r>
            <a:r>
              <a:rPr dirty="0" sz="270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30">
                <a:solidFill>
                  <a:srgbClr val="031728"/>
                </a:solidFill>
                <a:latin typeface="Verdana"/>
                <a:cs typeface="Verdana"/>
              </a:rPr>
              <a:t>divi</a:t>
            </a:r>
            <a:r>
              <a:rPr dirty="0" sz="2700" spc="-5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700" spc="-35">
                <a:solidFill>
                  <a:srgbClr val="031728"/>
                </a:solidFill>
                <a:latin typeface="Verdana"/>
                <a:cs typeface="Verdana"/>
              </a:rPr>
              <a:t>ido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70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mas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35">
                <a:solidFill>
                  <a:srgbClr val="031728"/>
                </a:solidFill>
                <a:latin typeface="Verdana"/>
                <a:cs typeface="Verdana"/>
              </a:rPr>
              <a:t>rumina;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este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031728"/>
                </a:solidFill>
                <a:latin typeface="Verdana"/>
                <a:cs typeface="Verdana"/>
              </a:rPr>
              <a:t>v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75">
                <a:solidFill>
                  <a:srgbClr val="031728"/>
                </a:solidFill>
                <a:latin typeface="Verdana"/>
                <a:cs typeface="Verdana"/>
              </a:rPr>
              <a:t>será </a:t>
            </a:r>
            <a:r>
              <a:rPr dirty="0" sz="2700" spc="-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80">
                <a:solidFill>
                  <a:srgbClr val="031728"/>
                </a:solidFill>
                <a:latin typeface="Verdana"/>
                <a:cs typeface="Verdana"/>
              </a:rPr>
              <a:t>imundo;</a:t>
            </a:r>
            <a:endParaRPr sz="27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66834" y="351887"/>
            <a:ext cx="7860665" cy="9842500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marL="12700" marR="26670">
              <a:lnSpc>
                <a:spcPct val="80300"/>
              </a:lnSpc>
              <a:spcBef>
                <a:spcPts val="925"/>
              </a:spcBef>
            </a:pPr>
            <a:r>
              <a:rPr dirty="0" sz="3450" spc="254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5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su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0">
                <a:solidFill>
                  <a:srgbClr val="031728"/>
                </a:solidFill>
                <a:latin typeface="Verdana"/>
                <a:cs typeface="Verdana"/>
              </a:rPr>
              <a:t>ca</a:t>
            </a:r>
            <a:r>
              <a:rPr dirty="0" sz="3450" spc="7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ne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3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com</a:t>
            </a:r>
            <a:r>
              <a:rPr dirty="0" sz="3450" spc="14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50">
                <a:solidFill>
                  <a:srgbClr val="031728"/>
                </a:solidFill>
                <a:latin typeface="Verdana"/>
                <a:cs typeface="Verdana"/>
              </a:rPr>
              <a:t>reis,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em </a:t>
            </a:r>
            <a:r>
              <a:rPr dirty="0" sz="3450" spc="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toca</a:t>
            </a:r>
            <a:r>
              <a:rPr dirty="0" sz="3450" spc="3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-170">
                <a:solidFill>
                  <a:srgbClr val="031728"/>
                </a:solidFill>
                <a:latin typeface="Verdana"/>
                <a:cs typeface="Verdana"/>
              </a:rPr>
              <a:t>eis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14">
                <a:solidFill>
                  <a:srgbClr val="031728"/>
                </a:solidFill>
                <a:latin typeface="Verdana"/>
                <a:cs typeface="Verdana"/>
              </a:rPr>
              <a:t>se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20">
                <a:solidFill>
                  <a:srgbClr val="031728"/>
                </a:solidFill>
                <a:latin typeface="Verdana"/>
                <a:cs typeface="Verdana"/>
              </a:rPr>
              <a:t>cadáv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365">
                <a:solidFill>
                  <a:srgbClr val="031728"/>
                </a:solidFill>
                <a:latin typeface="Verdana"/>
                <a:cs typeface="Verdana"/>
              </a:rPr>
              <a:t>r.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65">
                <a:solidFill>
                  <a:srgbClr val="031728"/>
                </a:solidFill>
                <a:latin typeface="Verdana"/>
                <a:cs typeface="Verdana"/>
              </a:rPr>
              <a:t>Es</a:t>
            </a:r>
            <a:r>
              <a:rPr dirty="0" sz="3450" spc="-235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es</a:t>
            </a:r>
            <a:r>
              <a:rPr dirty="0" sz="3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vos </a:t>
            </a:r>
            <a:r>
              <a:rPr dirty="0" sz="3450" spc="-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serã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3450" spc="-30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undos.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5">
                <a:solidFill>
                  <a:srgbClr val="031728"/>
                </a:solidFill>
                <a:latin typeface="Verdana"/>
                <a:cs typeface="Verdana"/>
              </a:rPr>
              <a:t>todos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animais </a:t>
            </a:r>
            <a:r>
              <a:rPr dirty="0" sz="3450" spc="-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0">
                <a:solidFill>
                  <a:srgbClr val="031728"/>
                </a:solidFill>
                <a:latin typeface="Verdana"/>
                <a:cs typeface="Verdana"/>
              </a:rPr>
              <a:t>h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á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nas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água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com</a:t>
            </a:r>
            <a:r>
              <a:rPr dirty="0" sz="3450" spc="14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40">
                <a:solidFill>
                  <a:srgbClr val="031728"/>
                </a:solidFill>
                <a:latin typeface="Verdana"/>
                <a:cs typeface="Verdana"/>
              </a:rPr>
              <a:t>reis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os </a:t>
            </a:r>
            <a:r>
              <a:rPr dirty="0" sz="3450" spc="-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segui</a:t>
            </a:r>
            <a:r>
              <a:rPr dirty="0" sz="3450" spc="-11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-265">
                <a:solidFill>
                  <a:srgbClr val="031728"/>
                </a:solidFill>
                <a:latin typeface="Verdana"/>
                <a:cs typeface="Verdana"/>
              </a:rPr>
              <a:t>tes: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todo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0">
                <a:solidFill>
                  <a:srgbClr val="031728"/>
                </a:solidFill>
                <a:latin typeface="Verdana"/>
                <a:cs typeface="Verdana"/>
              </a:rPr>
              <a:t>tem </a:t>
            </a:r>
            <a:r>
              <a:rPr dirty="0" sz="3450" spc="-1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barbatana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es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amas</a:t>
            </a: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nos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0">
                <a:solidFill>
                  <a:srgbClr val="031728"/>
                </a:solidFill>
                <a:latin typeface="Verdana"/>
                <a:cs typeface="Verdana"/>
              </a:rPr>
              <a:t>ma</a:t>
            </a:r>
            <a:r>
              <a:rPr dirty="0" sz="3450" spc="-7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es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55">
                <a:solidFill>
                  <a:srgbClr val="031728"/>
                </a:solidFill>
                <a:latin typeface="Verdana"/>
                <a:cs typeface="Verdana"/>
              </a:rPr>
              <a:t>e 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nos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ri</a:t>
            </a:r>
            <a:r>
              <a:rPr dirty="0" sz="3450" spc="-25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-57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-495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8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300">
                <a:solidFill>
                  <a:srgbClr val="031728"/>
                </a:solidFill>
                <a:latin typeface="Verdana"/>
                <a:cs typeface="Verdana"/>
              </a:rPr>
              <a:t>sse</a:t>
            </a:r>
            <a:r>
              <a:rPr dirty="0" sz="3450" spc="-28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425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3450" spc="90">
                <a:solidFill>
                  <a:srgbClr val="031728"/>
                </a:solidFill>
                <a:latin typeface="Verdana"/>
                <a:cs typeface="Verdana"/>
              </a:rPr>
              <a:t>om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50">
                <a:solidFill>
                  <a:srgbClr val="031728"/>
                </a:solidFill>
                <a:latin typeface="Verdana"/>
                <a:cs typeface="Verdana"/>
              </a:rPr>
              <a:t>reis.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Por</a:t>
            </a:r>
            <a:r>
              <a:rPr dirty="0" sz="3450" spc="-40">
                <a:solidFill>
                  <a:srgbClr val="031728"/>
                </a:solidFill>
                <a:latin typeface="Verdana"/>
                <a:cs typeface="Verdana"/>
              </a:rPr>
              <a:t>é</a:t>
            </a:r>
            <a:r>
              <a:rPr dirty="0" sz="3450" spc="-11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85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3450" spc="165">
                <a:solidFill>
                  <a:srgbClr val="031728"/>
                </a:solidFill>
                <a:latin typeface="Verdana"/>
                <a:cs typeface="Verdana"/>
              </a:rPr>
              <a:t>odo 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3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3450" spc="1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30">
                <a:solidFill>
                  <a:srgbClr val="031728"/>
                </a:solidFill>
                <a:latin typeface="Verdana"/>
                <a:cs typeface="Verdana"/>
              </a:rPr>
              <a:t>tem</a:t>
            </a:r>
            <a:r>
              <a:rPr dirty="0" sz="3450" spc="-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barbatanas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>
                <a:solidFill>
                  <a:srgbClr val="031728"/>
                </a:solidFill>
                <a:latin typeface="Verdana"/>
                <a:cs typeface="Verdana"/>
              </a:rPr>
              <a:t>nem 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esca</a:t>
            </a:r>
            <a:r>
              <a:rPr dirty="0" sz="3450" spc="10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-180">
                <a:solidFill>
                  <a:srgbClr val="031728"/>
                </a:solidFill>
                <a:latin typeface="Verdana"/>
                <a:cs typeface="Verdana"/>
              </a:rPr>
              <a:t>as</a:t>
            </a:r>
            <a:r>
              <a:rPr dirty="0" sz="3450" spc="-114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nos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5">
                <a:solidFill>
                  <a:srgbClr val="031728"/>
                </a:solidFill>
                <a:latin typeface="Verdana"/>
                <a:cs typeface="Verdana"/>
              </a:rPr>
              <a:t>mar</a:t>
            </a:r>
            <a:r>
              <a:rPr dirty="0" sz="3450" spc="-3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4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nos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44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-225">
                <a:solidFill>
                  <a:srgbClr val="031728"/>
                </a:solidFill>
                <a:latin typeface="Verdana"/>
                <a:cs typeface="Verdana"/>
              </a:rPr>
              <a:t>ios</a:t>
            </a:r>
            <a:r>
              <a:rPr dirty="0" sz="3450" spc="-17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5">
                <a:solidFill>
                  <a:srgbClr val="031728"/>
                </a:solidFill>
                <a:latin typeface="Verdana"/>
                <a:cs typeface="Verdana"/>
              </a:rPr>
              <a:t>todos </a:t>
            </a:r>
            <a:r>
              <a:rPr dirty="0" sz="3450" spc="-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enx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>
                <a:solidFill>
                  <a:srgbClr val="031728"/>
                </a:solidFill>
                <a:latin typeface="Verdana"/>
                <a:cs typeface="Verdana"/>
              </a:rPr>
              <a:t>meiam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7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água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todo </a:t>
            </a:r>
            <a:r>
              <a:rPr dirty="0" sz="3450" spc="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se</a:t>
            </a:r>
            <a:r>
              <a:rPr dirty="0" sz="3450" spc="-19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vive</a:t>
            </a:r>
            <a:r>
              <a:rPr dirty="0" sz="3450" spc="-10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>
                <a:solidFill>
                  <a:srgbClr val="031728"/>
                </a:solidFill>
                <a:latin typeface="Verdana"/>
                <a:cs typeface="Verdana"/>
              </a:rPr>
              <a:t>te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90">
                <a:solidFill>
                  <a:srgbClr val="031728"/>
                </a:solidFill>
                <a:latin typeface="Verdana"/>
                <a:cs typeface="Verdana"/>
              </a:rPr>
              <a:t>h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á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nas</a:t>
            </a:r>
            <a:r>
              <a:rPr dirty="0" sz="345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0">
                <a:solidFill>
                  <a:srgbClr val="031728"/>
                </a:solidFill>
                <a:latin typeface="Verdana"/>
                <a:cs typeface="Verdana"/>
              </a:rPr>
              <a:t>águas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35">
                <a:solidFill>
                  <a:srgbClr val="031728"/>
                </a:solidFill>
                <a:latin typeface="Verdana"/>
                <a:cs typeface="Verdana"/>
              </a:rPr>
              <a:t>estes </a:t>
            </a:r>
            <a:r>
              <a:rPr dirty="0" sz="3450" spc="-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serã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v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ós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5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-195">
                <a:solidFill>
                  <a:srgbClr val="031728"/>
                </a:solidFill>
                <a:latin typeface="Verdana"/>
                <a:cs typeface="Verdana"/>
              </a:rPr>
              <a:t>utros</a:t>
            </a:r>
            <a:endParaRPr sz="3450">
              <a:latin typeface="Verdana"/>
              <a:cs typeface="Verdana"/>
            </a:endParaRPr>
          </a:p>
          <a:p>
            <a:pPr marL="12700" marR="5080">
              <a:lnSpc>
                <a:spcPct val="80300"/>
              </a:lnSpc>
            </a:pP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abominação.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85">
                <a:solidFill>
                  <a:srgbClr val="031728"/>
                </a:solidFill>
                <a:latin typeface="Verdana"/>
                <a:cs typeface="Verdana"/>
              </a:rPr>
              <a:t>Ser-vos-ão,</a:t>
            </a:r>
            <a:r>
              <a:rPr dirty="0" sz="3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pois,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20">
                <a:solidFill>
                  <a:srgbClr val="031728"/>
                </a:solidFill>
                <a:latin typeface="Verdana"/>
                <a:cs typeface="Verdana"/>
              </a:rPr>
              <a:t>por </a:t>
            </a:r>
            <a:r>
              <a:rPr dirty="0" sz="3450" spc="-1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abomi</a:t>
            </a:r>
            <a:r>
              <a:rPr dirty="0" sz="3450" spc="2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açã</a:t>
            </a:r>
            <a:r>
              <a:rPr dirty="0" sz="3450" spc="29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-610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3450" spc="114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54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5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su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0">
                <a:solidFill>
                  <a:srgbClr val="031728"/>
                </a:solidFill>
                <a:latin typeface="Verdana"/>
                <a:cs typeface="Verdana"/>
              </a:rPr>
              <a:t>ca</a:t>
            </a:r>
            <a:r>
              <a:rPr dirty="0" sz="3450" spc="7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ne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4">
                <a:solidFill>
                  <a:srgbClr val="031728"/>
                </a:solidFill>
                <a:latin typeface="Verdana"/>
                <a:cs typeface="Verdana"/>
              </a:rPr>
              <a:t>não </a:t>
            </a:r>
            <a:r>
              <a:rPr dirty="0" sz="345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comereis</a:t>
            </a: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45">
                <a:solidFill>
                  <a:srgbClr val="031728"/>
                </a:solidFill>
                <a:latin typeface="Verdana"/>
                <a:cs typeface="Verdana"/>
              </a:rPr>
              <a:t>abominareis</a:t>
            </a:r>
            <a:r>
              <a:rPr dirty="0" sz="3450" spc="-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seu </a:t>
            </a:r>
            <a:r>
              <a:rPr dirty="0" sz="3450" spc="-11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30">
                <a:solidFill>
                  <a:srgbClr val="031728"/>
                </a:solidFill>
                <a:latin typeface="Verdana"/>
                <a:cs typeface="Verdana"/>
              </a:rPr>
              <a:t>cadáve</a:t>
            </a:r>
            <a:r>
              <a:rPr dirty="0" sz="3450" spc="8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-300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Todo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nas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água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4">
                <a:solidFill>
                  <a:srgbClr val="031728"/>
                </a:solidFill>
                <a:latin typeface="Verdana"/>
                <a:cs typeface="Verdana"/>
              </a:rPr>
              <a:t>não </a:t>
            </a:r>
            <a:r>
              <a:rPr dirty="0" sz="345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tem</a:t>
            </a: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barbatanas</a:t>
            </a:r>
            <a:r>
              <a:rPr dirty="0" sz="3450" spc="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45">
                <a:solidFill>
                  <a:srgbClr val="031728"/>
                </a:solidFill>
                <a:latin typeface="Verdana"/>
                <a:cs typeface="Verdana"/>
              </a:rPr>
              <a:t>ou</a:t>
            </a:r>
            <a:r>
              <a:rPr dirty="0" sz="3450" spc="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30">
                <a:solidFill>
                  <a:srgbClr val="031728"/>
                </a:solidFill>
                <a:latin typeface="Verdana"/>
                <a:cs typeface="Verdana"/>
              </a:rPr>
              <a:t>escamas</a:t>
            </a:r>
            <a:r>
              <a:rPr dirty="0" sz="3450" spc="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05">
                <a:solidFill>
                  <a:srgbClr val="031728"/>
                </a:solidFill>
                <a:latin typeface="Verdana"/>
                <a:cs typeface="Verdana"/>
              </a:rPr>
              <a:t>será </a:t>
            </a:r>
            <a:r>
              <a:rPr dirty="0" sz="3450" spc="-1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50">
                <a:solidFill>
                  <a:srgbClr val="031728"/>
                </a:solidFill>
                <a:latin typeface="Verdana"/>
                <a:cs typeface="Verdana"/>
              </a:rPr>
              <a:t>vó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35">
                <a:solidFill>
                  <a:srgbClr val="031728"/>
                </a:solidFill>
                <a:latin typeface="Verdana"/>
                <a:cs typeface="Verdana"/>
              </a:rPr>
              <a:t>outros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7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bomina</a:t>
            </a:r>
            <a:r>
              <a:rPr dirty="0" sz="3450" spc="65">
                <a:solidFill>
                  <a:srgbClr val="031728"/>
                </a:solidFill>
                <a:latin typeface="Verdana"/>
                <a:cs typeface="Verdana"/>
              </a:rPr>
              <a:t>ç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ão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r>
              <a:rPr dirty="0" sz="34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Das </a:t>
            </a:r>
            <a:r>
              <a:rPr dirty="0" sz="3450" spc="-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aves,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estas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95">
                <a:solidFill>
                  <a:srgbClr val="031728"/>
                </a:solidFill>
                <a:latin typeface="Verdana"/>
                <a:cs typeface="Verdana"/>
              </a:rPr>
              <a:t>abominareis;</a:t>
            </a:r>
            <a:r>
              <a:rPr dirty="0" sz="3450" spc="-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3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3450" spc="1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35">
                <a:solidFill>
                  <a:srgbClr val="031728"/>
                </a:solidFill>
                <a:latin typeface="Verdana"/>
                <a:cs typeface="Verdana"/>
              </a:rPr>
              <a:t>se 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35">
                <a:solidFill>
                  <a:srgbClr val="031728"/>
                </a:solidFill>
                <a:latin typeface="Verdana"/>
                <a:cs typeface="Verdana"/>
              </a:rPr>
              <a:t>co</a:t>
            </a:r>
            <a:r>
              <a:rPr dirty="0" sz="3450" spc="22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er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ã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o,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serã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7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15">
                <a:solidFill>
                  <a:srgbClr val="031728"/>
                </a:solidFill>
                <a:latin typeface="Verdana"/>
                <a:cs typeface="Verdana"/>
              </a:rPr>
              <a:t>bomi</a:t>
            </a: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açã</a:t>
            </a:r>
            <a:r>
              <a:rPr dirty="0" sz="3450" spc="29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-610">
                <a:solidFill>
                  <a:srgbClr val="031728"/>
                </a:solidFill>
                <a:latin typeface="Verdana"/>
                <a:cs typeface="Verdana"/>
              </a:rPr>
              <a:t>:</a:t>
            </a:r>
            <a:r>
              <a:rPr dirty="0" sz="3450" spc="114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29">
                <a:solidFill>
                  <a:srgbClr val="031728"/>
                </a:solidFill>
                <a:latin typeface="Verdana"/>
                <a:cs typeface="Verdana"/>
              </a:rPr>
              <a:t>a </a:t>
            </a:r>
            <a:r>
              <a:rPr dirty="0" sz="3450" spc="1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águia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40">
                <a:solidFill>
                  <a:srgbClr val="031728"/>
                </a:solidFill>
                <a:latin typeface="Verdana"/>
                <a:cs typeface="Verdana"/>
              </a:rPr>
              <a:t>quebrantoss</a:t>
            </a:r>
            <a:r>
              <a:rPr dirty="0" sz="3450" spc="-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75">
                <a:solidFill>
                  <a:srgbClr val="031728"/>
                </a:solidFill>
                <a:latin typeface="Verdana"/>
                <a:cs typeface="Verdana"/>
              </a:rPr>
              <a:t>águia </a:t>
            </a:r>
            <a:r>
              <a:rPr dirty="0" sz="3450" spc="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14">
                <a:solidFill>
                  <a:srgbClr val="031728"/>
                </a:solidFill>
                <a:latin typeface="Verdana"/>
                <a:cs typeface="Verdana"/>
              </a:rPr>
              <a:t>mari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ha;</a:t>
            </a:r>
            <a:r>
              <a:rPr dirty="0" sz="34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milh</a:t>
            </a:r>
            <a:r>
              <a:rPr dirty="0" sz="3450" spc="-10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50">
                <a:solidFill>
                  <a:srgbClr val="031728"/>
                </a:solidFill>
                <a:latin typeface="Verdana"/>
                <a:cs typeface="Verdana"/>
              </a:rPr>
              <a:t>no</a:t>
            </a:r>
            <a:r>
              <a:rPr dirty="0" sz="34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0">
                <a:solidFill>
                  <a:srgbClr val="031728"/>
                </a:solidFill>
                <a:latin typeface="Verdana"/>
                <a:cs typeface="Verdana"/>
              </a:rPr>
              <a:t>fal</a:t>
            </a:r>
            <a:r>
              <a:rPr dirty="0" sz="3450" spc="90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3450" spc="45">
                <a:solidFill>
                  <a:srgbClr val="031728"/>
                </a:solidFill>
                <a:latin typeface="Verdana"/>
                <a:cs typeface="Verdana"/>
              </a:rPr>
              <a:t>ão, </a:t>
            </a:r>
            <a:r>
              <a:rPr dirty="0" sz="3450" spc="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segu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su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esp</a:t>
            </a:r>
            <a:r>
              <a:rPr dirty="0" sz="3450" spc="20">
                <a:solidFill>
                  <a:srgbClr val="031728"/>
                </a:solidFill>
                <a:latin typeface="Verdana"/>
                <a:cs typeface="Verdana"/>
              </a:rPr>
              <a:t>é</a:t>
            </a:r>
            <a:r>
              <a:rPr dirty="0" sz="3450" spc="20">
                <a:solidFill>
                  <a:srgbClr val="031728"/>
                </a:solidFill>
                <a:latin typeface="Verdana"/>
                <a:cs typeface="Verdana"/>
              </a:rPr>
              <a:t>cie,</a:t>
            </a:r>
            <a:endParaRPr sz="3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66834" y="351887"/>
            <a:ext cx="7950834" cy="9842500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marL="12700" marR="67945">
              <a:lnSpc>
                <a:spcPct val="80300"/>
              </a:lnSpc>
              <a:spcBef>
                <a:spcPts val="925"/>
              </a:spcBef>
              <a:tabLst>
                <a:tab pos="2075180" algn="l"/>
              </a:tabLst>
            </a:pP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milh</a:t>
            </a:r>
            <a:r>
              <a:rPr dirty="0" sz="3450" spc="-10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50">
                <a:solidFill>
                  <a:srgbClr val="031728"/>
                </a:solidFill>
                <a:latin typeface="Verdana"/>
                <a:cs typeface="Verdana"/>
              </a:rPr>
              <a:t>no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75">
                <a:solidFill>
                  <a:srgbClr val="031728"/>
                </a:solidFill>
                <a:latin typeface="Verdana"/>
                <a:cs typeface="Verdana"/>
              </a:rPr>
              <a:t>falcão,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segu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sua </a:t>
            </a:r>
            <a:r>
              <a:rPr dirty="0" sz="3450" spc="-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5">
                <a:solidFill>
                  <a:srgbClr val="031728"/>
                </a:solidFill>
                <a:latin typeface="Verdana"/>
                <a:cs typeface="Verdana"/>
              </a:rPr>
              <a:t>espécie,</a:t>
            </a:r>
            <a:r>
              <a:rPr dirty="0" sz="3450" spc="25">
                <a:solidFill>
                  <a:srgbClr val="031728"/>
                </a:solidFill>
                <a:latin typeface="Times New Roman"/>
                <a:cs typeface="Times New Roman"/>
              </a:rPr>
              <a:t>	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todo</a:t>
            </a:r>
            <a:r>
              <a:rPr dirty="0" sz="3450" spc="-2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5">
                <a:solidFill>
                  <a:srgbClr val="031728"/>
                </a:solidFill>
                <a:latin typeface="Verdana"/>
                <a:cs typeface="Verdana"/>
              </a:rPr>
              <a:t>corvo,</a:t>
            </a:r>
            <a:r>
              <a:rPr dirty="0" sz="3450" spc="-2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0">
                <a:solidFill>
                  <a:srgbClr val="031728"/>
                </a:solidFill>
                <a:latin typeface="Verdana"/>
                <a:cs typeface="Verdana"/>
              </a:rPr>
              <a:t>segundo</a:t>
            </a:r>
            <a:r>
              <a:rPr dirty="0" sz="3450" spc="-2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2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sua </a:t>
            </a:r>
            <a:r>
              <a:rPr dirty="0" sz="3450" spc="-1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70">
                <a:solidFill>
                  <a:srgbClr val="031728"/>
                </a:solidFill>
                <a:latin typeface="Verdana"/>
                <a:cs typeface="Verdana"/>
              </a:rPr>
              <a:t>espéci</a:t>
            </a:r>
            <a:r>
              <a:rPr dirty="0" sz="3450" spc="7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30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70">
                <a:solidFill>
                  <a:srgbClr val="031728"/>
                </a:solidFill>
                <a:latin typeface="Verdana"/>
                <a:cs typeface="Verdana"/>
              </a:rPr>
              <a:t>avestruz</a:t>
            </a:r>
            <a:r>
              <a:rPr dirty="0" sz="3450" spc="-114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425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oruja,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29">
                <a:solidFill>
                  <a:srgbClr val="031728"/>
                </a:solidFill>
                <a:latin typeface="Verdana"/>
                <a:cs typeface="Verdana"/>
              </a:rPr>
              <a:t>a </a:t>
            </a:r>
            <a:r>
              <a:rPr dirty="0" sz="3450" spc="1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">
                <a:solidFill>
                  <a:srgbClr val="031728"/>
                </a:solidFill>
                <a:latin typeface="Verdana"/>
                <a:cs typeface="Verdana"/>
              </a:rPr>
              <a:t>gaivota,</a:t>
            </a:r>
            <a:r>
              <a:rPr dirty="0" sz="3450" spc="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gavião,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segundo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80">
                <a:solidFill>
                  <a:srgbClr val="031728"/>
                </a:solidFill>
                <a:latin typeface="Verdana"/>
                <a:cs typeface="Verdana"/>
              </a:rPr>
              <a:t>sua </a:t>
            </a:r>
            <a:r>
              <a:rPr dirty="0" sz="3450" spc="-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5">
                <a:solidFill>
                  <a:srgbClr val="031728"/>
                </a:solidFill>
                <a:latin typeface="Verdana"/>
                <a:cs typeface="Verdana"/>
              </a:rPr>
              <a:t>espécie,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-2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45">
                <a:solidFill>
                  <a:srgbClr val="031728"/>
                </a:solidFill>
                <a:latin typeface="Verdana"/>
                <a:cs typeface="Verdana"/>
              </a:rPr>
              <a:t>mocho,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45">
                <a:solidFill>
                  <a:srgbClr val="031728"/>
                </a:solidFill>
                <a:latin typeface="Verdana"/>
                <a:cs typeface="Verdana"/>
              </a:rPr>
              <a:t>corvo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05">
                <a:solidFill>
                  <a:srgbClr val="031728"/>
                </a:solidFill>
                <a:latin typeface="Verdana"/>
                <a:cs typeface="Verdana"/>
              </a:rPr>
              <a:t>marinho, </a:t>
            </a:r>
            <a:r>
              <a:rPr dirty="0" sz="3450" spc="-1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031728"/>
                </a:solidFill>
                <a:latin typeface="Verdana"/>
                <a:cs typeface="Verdana"/>
              </a:rPr>
              <a:t>íbis,</a:t>
            </a:r>
            <a:r>
              <a:rPr dirty="0" sz="3450" spc="-17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55">
                <a:solidFill>
                  <a:srgbClr val="031728"/>
                </a:solidFill>
                <a:latin typeface="Verdana"/>
                <a:cs typeface="Verdana"/>
              </a:rPr>
              <a:t>gral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h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70">
                <a:solidFill>
                  <a:srgbClr val="031728"/>
                </a:solidFill>
                <a:latin typeface="Verdana"/>
                <a:cs typeface="Verdana"/>
              </a:rPr>
              <a:t>pelica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o,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35">
                <a:solidFill>
                  <a:srgbClr val="031728"/>
                </a:solidFill>
                <a:latin typeface="Verdana"/>
                <a:cs typeface="Verdana"/>
              </a:rPr>
              <a:t>ab</a:t>
            </a:r>
            <a:r>
              <a:rPr dirty="0" sz="3450" spc="150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3450" spc="-175">
                <a:solidFill>
                  <a:srgbClr val="031728"/>
                </a:solidFill>
                <a:latin typeface="Verdana"/>
                <a:cs typeface="Verdana"/>
              </a:rPr>
              <a:t>tre, </a:t>
            </a:r>
            <a:r>
              <a:rPr dirty="0" sz="3450" spc="-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2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00">
                <a:solidFill>
                  <a:srgbClr val="031728"/>
                </a:solidFill>
                <a:latin typeface="Verdana"/>
                <a:cs typeface="Verdana"/>
              </a:rPr>
              <a:t>cegonha,</a:t>
            </a:r>
            <a:r>
              <a:rPr dirty="0" sz="3450" spc="-2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2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75">
                <a:solidFill>
                  <a:srgbClr val="031728"/>
                </a:solidFill>
                <a:latin typeface="Verdana"/>
                <a:cs typeface="Verdana"/>
              </a:rPr>
              <a:t>garça,</a:t>
            </a:r>
            <a:r>
              <a:rPr dirty="0" sz="3450" spc="-2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segundo</a:t>
            </a:r>
            <a:r>
              <a:rPr dirty="0" sz="3450" spc="-2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2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sua </a:t>
            </a:r>
            <a:r>
              <a:rPr dirty="0" sz="3450" spc="-1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5">
                <a:solidFill>
                  <a:srgbClr val="031728"/>
                </a:solidFill>
                <a:latin typeface="Verdana"/>
                <a:cs typeface="Verdana"/>
              </a:rPr>
              <a:t>espécie,</a:t>
            </a:r>
            <a:r>
              <a:rPr dirty="0" sz="3450" spc="-2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2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60">
                <a:solidFill>
                  <a:srgbClr val="031728"/>
                </a:solidFill>
                <a:latin typeface="Verdana"/>
                <a:cs typeface="Verdana"/>
              </a:rPr>
              <a:t>poupa</a:t>
            </a:r>
            <a:r>
              <a:rPr dirty="0" sz="3450" spc="-2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-2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morcego.</a:t>
            </a:r>
            <a:endParaRPr sz="3450">
              <a:latin typeface="Verdana"/>
              <a:cs typeface="Verdana"/>
            </a:endParaRPr>
          </a:p>
          <a:p>
            <a:pPr marL="12700" marR="34925">
              <a:lnSpc>
                <a:spcPct val="80300"/>
              </a:lnSpc>
              <a:spcBef>
                <a:spcPts val="5"/>
              </a:spcBef>
            </a:pP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Todo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45">
                <a:solidFill>
                  <a:srgbClr val="031728"/>
                </a:solidFill>
                <a:latin typeface="Verdana"/>
                <a:cs typeface="Verdana"/>
              </a:rPr>
              <a:t>ins</a:t>
            </a:r>
            <a:r>
              <a:rPr dirty="0" sz="3450" spc="-19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to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voa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15">
                <a:solidFill>
                  <a:srgbClr val="031728"/>
                </a:solidFill>
                <a:latin typeface="Verdana"/>
                <a:cs typeface="Verdana"/>
              </a:rPr>
              <a:t>q</a:t>
            </a:r>
            <a:r>
              <a:rPr dirty="0" sz="3450" spc="55">
                <a:solidFill>
                  <a:srgbClr val="031728"/>
                </a:solidFill>
                <a:latin typeface="Verdana"/>
                <a:cs typeface="Verdana"/>
              </a:rPr>
              <a:t>ue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60">
                <a:solidFill>
                  <a:srgbClr val="031728"/>
                </a:solidFill>
                <a:latin typeface="Verdana"/>
                <a:cs typeface="Verdana"/>
              </a:rPr>
              <a:t>anda </a:t>
            </a:r>
            <a:r>
              <a:rPr dirty="0" sz="3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sobr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quatr</a:t>
            </a:r>
            <a:r>
              <a:rPr dirty="0" sz="3450" spc="-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pé</a:t>
            </a:r>
            <a:r>
              <a:rPr dirty="0" sz="3450" spc="-1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se</a:t>
            </a:r>
            <a:r>
              <a:rPr dirty="0" sz="3450" spc="-21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á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vós </a:t>
            </a:r>
            <a:r>
              <a:rPr dirty="0" sz="3450" spc="-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35">
                <a:solidFill>
                  <a:srgbClr val="031728"/>
                </a:solidFill>
                <a:latin typeface="Verdana"/>
                <a:cs typeface="Verdana"/>
              </a:rPr>
              <a:t>outros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7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bomina</a:t>
            </a:r>
            <a:r>
              <a:rPr dirty="0" sz="3450" spc="65">
                <a:solidFill>
                  <a:srgbClr val="031728"/>
                </a:solidFill>
                <a:latin typeface="Verdana"/>
                <a:cs typeface="Verdana"/>
              </a:rPr>
              <a:t>ç</a:t>
            </a:r>
            <a:r>
              <a:rPr dirty="0" sz="3450" spc="60">
                <a:solidFill>
                  <a:srgbClr val="031728"/>
                </a:solidFill>
                <a:latin typeface="Verdana"/>
                <a:cs typeface="Verdana"/>
              </a:rPr>
              <a:t>ão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r>
              <a:rPr dirty="0" sz="3450" spc="114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Mas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04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20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todo </a:t>
            </a:r>
            <a:r>
              <a:rPr dirty="0" sz="3450" spc="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5">
                <a:solidFill>
                  <a:srgbClr val="031728"/>
                </a:solidFill>
                <a:latin typeface="Verdana"/>
                <a:cs typeface="Verdana"/>
              </a:rPr>
              <a:t>inset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voa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7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145">
                <a:solidFill>
                  <a:srgbClr val="031728"/>
                </a:solidFill>
                <a:latin typeface="Verdana"/>
                <a:cs typeface="Verdana"/>
              </a:rPr>
              <a:t>nda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sobre </a:t>
            </a:r>
            <a:r>
              <a:rPr dirty="0" sz="3450" spc="-3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quatr</a:t>
            </a:r>
            <a:r>
              <a:rPr dirty="0" sz="3450" spc="-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0">
                <a:solidFill>
                  <a:srgbClr val="031728"/>
                </a:solidFill>
                <a:latin typeface="Verdana"/>
                <a:cs typeface="Verdana"/>
              </a:rPr>
              <a:t>pés</a:t>
            </a:r>
            <a:r>
              <a:rPr dirty="0" sz="3450" spc="-6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60">
                <a:solidFill>
                  <a:srgbClr val="031728"/>
                </a:solidFill>
                <a:latin typeface="Verdana"/>
                <a:cs typeface="Verdana"/>
              </a:rPr>
              <a:t>cujas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30">
                <a:solidFill>
                  <a:srgbClr val="031728"/>
                </a:solidFill>
                <a:latin typeface="Verdana"/>
                <a:cs typeface="Verdana"/>
              </a:rPr>
              <a:t>per</a:t>
            </a:r>
            <a:r>
              <a:rPr dirty="0" sz="3450" spc="-4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-9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7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55">
                <a:solidFill>
                  <a:srgbClr val="031728"/>
                </a:solidFill>
                <a:latin typeface="Verdana"/>
                <a:cs typeface="Verdana"/>
              </a:rPr>
              <a:t>traseiras </a:t>
            </a:r>
            <a:r>
              <a:rPr dirty="0" sz="3450" spc="-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>
                <a:solidFill>
                  <a:srgbClr val="031728"/>
                </a:solidFill>
                <a:latin typeface="Verdana"/>
                <a:cs typeface="Verdana"/>
              </a:rPr>
              <a:t>sã</a:t>
            </a: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4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5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25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3450" spc="-46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35">
                <a:solidFill>
                  <a:srgbClr val="031728"/>
                </a:solidFill>
                <a:latin typeface="Verdana"/>
                <a:cs typeface="Verdana"/>
              </a:rPr>
              <a:t>co</a:t>
            </a:r>
            <a:r>
              <a:rPr dirty="0" sz="3450" spc="22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-110">
                <a:solidFill>
                  <a:srgbClr val="031728"/>
                </a:solidFill>
                <a:latin typeface="Verdana"/>
                <a:cs typeface="Verdana"/>
              </a:rPr>
              <a:t>pridas</a:t>
            </a:r>
            <a:r>
              <a:rPr dirty="0" sz="3450" spc="-7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30">
                <a:solidFill>
                  <a:srgbClr val="031728"/>
                </a:solidFill>
                <a:latin typeface="Verdana"/>
                <a:cs typeface="Verdana"/>
              </a:rPr>
              <a:t>salta</a:t>
            </a:r>
            <a:r>
              <a:rPr dirty="0" sz="3450" spc="-114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45">
                <a:solidFill>
                  <a:srgbClr val="031728"/>
                </a:solidFill>
                <a:latin typeface="Verdana"/>
                <a:cs typeface="Verdana"/>
              </a:rPr>
              <a:t>com </a:t>
            </a:r>
            <a:r>
              <a:rPr dirty="0" sz="3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55">
                <a:solidFill>
                  <a:srgbClr val="031728"/>
                </a:solidFill>
                <a:latin typeface="Verdana"/>
                <a:cs typeface="Verdana"/>
              </a:rPr>
              <a:t>elas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sobr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80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3450" spc="-235">
                <a:solidFill>
                  <a:srgbClr val="031728"/>
                </a:solidFill>
                <a:latin typeface="Verdana"/>
                <a:cs typeface="Verdana"/>
              </a:rPr>
              <a:t>er</a:t>
            </a:r>
            <a:r>
              <a:rPr dirty="0" sz="3450" spc="-21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45">
                <a:solidFill>
                  <a:srgbClr val="031728"/>
                </a:solidFill>
                <a:latin typeface="Verdana"/>
                <a:cs typeface="Verdana"/>
              </a:rPr>
              <a:t>estes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com</a:t>
            </a:r>
            <a:r>
              <a:rPr dirty="0" sz="3450" spc="14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50">
                <a:solidFill>
                  <a:srgbClr val="031728"/>
                </a:solidFill>
                <a:latin typeface="Verdana"/>
                <a:cs typeface="Verdana"/>
              </a:rPr>
              <a:t>reis.</a:t>
            </a:r>
            <a:endParaRPr sz="3450">
              <a:latin typeface="Verdana"/>
              <a:cs typeface="Verdana"/>
            </a:endParaRPr>
          </a:p>
          <a:p>
            <a:pPr marL="12700" marR="5080">
              <a:lnSpc>
                <a:spcPct val="80300"/>
              </a:lnSpc>
            </a:pPr>
            <a:r>
              <a:rPr dirty="0" sz="3450" spc="5">
                <a:solidFill>
                  <a:srgbClr val="031728"/>
                </a:solidFill>
                <a:latin typeface="Verdana"/>
                <a:cs typeface="Verdana"/>
              </a:rPr>
              <a:t>Del</a:t>
            </a:r>
            <a:r>
              <a:rPr dirty="0" sz="3450" spc="-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45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450" spc="-31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com</a:t>
            </a:r>
            <a:r>
              <a:rPr dirty="0" sz="3450" spc="14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40">
                <a:solidFill>
                  <a:srgbClr val="031728"/>
                </a:solidFill>
                <a:latin typeface="Verdana"/>
                <a:cs typeface="Verdana"/>
              </a:rPr>
              <a:t>reis</a:t>
            </a:r>
            <a:r>
              <a:rPr dirty="0" sz="34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220">
                <a:solidFill>
                  <a:srgbClr val="031728"/>
                </a:solidFill>
                <a:latin typeface="Verdana"/>
                <a:cs typeface="Verdana"/>
              </a:rPr>
              <a:t>estes: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locusta, </a:t>
            </a:r>
            <a:r>
              <a:rPr dirty="0" sz="3450" spc="-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segu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su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esp</a:t>
            </a:r>
            <a:r>
              <a:rPr dirty="0" sz="3450" spc="20">
                <a:solidFill>
                  <a:srgbClr val="031728"/>
                </a:solidFill>
                <a:latin typeface="Verdana"/>
                <a:cs typeface="Verdana"/>
              </a:rPr>
              <a:t>é</a:t>
            </a:r>
            <a:r>
              <a:rPr dirty="0" sz="3450" spc="20">
                <a:solidFill>
                  <a:srgbClr val="031728"/>
                </a:solidFill>
                <a:latin typeface="Verdana"/>
                <a:cs typeface="Verdana"/>
              </a:rPr>
              <a:t>cie,</a:t>
            </a:r>
            <a:r>
              <a:rPr dirty="0" sz="3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0">
                <a:solidFill>
                  <a:srgbClr val="031728"/>
                </a:solidFill>
                <a:latin typeface="Verdana"/>
                <a:cs typeface="Verdana"/>
              </a:rPr>
              <a:t>gafa</a:t>
            </a:r>
            <a:r>
              <a:rPr dirty="0" sz="3450" spc="11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20">
                <a:solidFill>
                  <a:srgbClr val="031728"/>
                </a:solidFill>
                <a:latin typeface="Verdana"/>
                <a:cs typeface="Verdana"/>
              </a:rPr>
              <a:t>hoto </a:t>
            </a:r>
            <a:r>
              <a:rPr dirty="0" sz="3450" spc="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devorador,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segundo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25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sua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0">
                <a:solidFill>
                  <a:srgbClr val="031728"/>
                </a:solidFill>
                <a:latin typeface="Verdana"/>
                <a:cs typeface="Verdana"/>
              </a:rPr>
              <a:t>espécie,</a:t>
            </a:r>
            <a:endParaRPr sz="3450">
              <a:latin typeface="Verdana"/>
              <a:cs typeface="Verdana"/>
            </a:endParaRPr>
          </a:p>
          <a:p>
            <a:pPr marL="12700" marR="470534">
              <a:lnSpc>
                <a:spcPct val="80300"/>
              </a:lnSpc>
            </a:pP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55">
                <a:solidFill>
                  <a:srgbClr val="031728"/>
                </a:solidFill>
                <a:latin typeface="Verdana"/>
                <a:cs typeface="Verdana"/>
              </a:rPr>
              <a:t>grilo,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5">
                <a:solidFill>
                  <a:srgbClr val="031728"/>
                </a:solidFill>
                <a:latin typeface="Verdana"/>
                <a:cs typeface="Verdana"/>
              </a:rPr>
              <a:t>segundo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sua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5">
                <a:solidFill>
                  <a:srgbClr val="031728"/>
                </a:solidFill>
                <a:latin typeface="Verdana"/>
                <a:cs typeface="Verdana"/>
              </a:rPr>
              <a:t>espécie,</a:t>
            </a:r>
            <a:r>
              <a:rPr dirty="0" sz="3450" spc="-2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9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25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70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3450" spc="-1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30">
                <a:solidFill>
                  <a:srgbClr val="031728"/>
                </a:solidFill>
                <a:latin typeface="Verdana"/>
                <a:cs typeface="Verdana"/>
              </a:rPr>
              <a:t>gafanhoto,</a:t>
            </a:r>
            <a:r>
              <a:rPr dirty="0" sz="3450" spc="-2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0">
                <a:solidFill>
                  <a:srgbClr val="031728"/>
                </a:solidFill>
                <a:latin typeface="Verdana"/>
                <a:cs typeface="Verdana"/>
              </a:rPr>
              <a:t>segundo</a:t>
            </a:r>
            <a:r>
              <a:rPr dirty="0" sz="3450" spc="-2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-2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85">
                <a:solidFill>
                  <a:srgbClr val="031728"/>
                </a:solidFill>
                <a:latin typeface="Verdana"/>
                <a:cs typeface="Verdana"/>
              </a:rPr>
              <a:t>sua</a:t>
            </a:r>
            <a:endParaRPr sz="3450">
              <a:latin typeface="Verdana"/>
              <a:cs typeface="Verdana"/>
            </a:endParaRPr>
          </a:p>
          <a:p>
            <a:pPr marL="12700" marR="134620">
              <a:lnSpc>
                <a:spcPct val="80300"/>
              </a:lnSpc>
              <a:tabLst>
                <a:tab pos="2075814" algn="l"/>
              </a:tabLst>
            </a:pPr>
            <a:r>
              <a:rPr dirty="0" sz="3450" spc="70">
                <a:solidFill>
                  <a:srgbClr val="031728"/>
                </a:solidFill>
                <a:latin typeface="Verdana"/>
                <a:cs typeface="Verdana"/>
              </a:rPr>
              <a:t>espéci</a:t>
            </a:r>
            <a:r>
              <a:rPr dirty="0" sz="3450" spc="7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450" spc="-300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r>
              <a:rPr dirty="0" sz="3450">
                <a:solidFill>
                  <a:srgbClr val="031728"/>
                </a:solidFill>
                <a:latin typeface="Times New Roman"/>
                <a:cs typeface="Times New Roman"/>
              </a:rPr>
              <a:t>	</a:t>
            </a:r>
            <a:r>
              <a:rPr dirty="0" sz="3450" spc="35">
                <a:solidFill>
                  <a:srgbClr val="031728"/>
                </a:solidFill>
                <a:latin typeface="Verdana"/>
                <a:cs typeface="Verdana"/>
              </a:rPr>
              <a:t>Mas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5">
                <a:solidFill>
                  <a:srgbClr val="031728"/>
                </a:solidFill>
                <a:latin typeface="Verdana"/>
                <a:cs typeface="Verdana"/>
              </a:rPr>
              <a:t>todos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35">
                <a:solidFill>
                  <a:srgbClr val="031728"/>
                </a:solidFill>
                <a:latin typeface="Verdana"/>
                <a:cs typeface="Verdana"/>
              </a:rPr>
              <a:t>outros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05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3450" spc="-24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3450" spc="-145">
                <a:solidFill>
                  <a:srgbClr val="031728"/>
                </a:solidFill>
                <a:latin typeface="Verdana"/>
                <a:cs typeface="Verdana"/>
              </a:rPr>
              <a:t>setos </a:t>
            </a:r>
            <a:r>
              <a:rPr dirty="0" sz="3450" spc="-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20">
                <a:solidFill>
                  <a:srgbClr val="031728"/>
                </a:solidFill>
                <a:latin typeface="Verdana"/>
                <a:cs typeface="Verdana"/>
              </a:rPr>
              <a:t>voam,</a:t>
            </a:r>
            <a:r>
              <a:rPr dirty="0" sz="3450" spc="-2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3450" spc="10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têm</a:t>
            </a:r>
            <a:r>
              <a:rPr dirty="0" sz="3450" spc="-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quatro</a:t>
            </a:r>
            <a:r>
              <a:rPr dirty="0" sz="3450" spc="-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25">
                <a:solidFill>
                  <a:srgbClr val="031728"/>
                </a:solidFill>
                <a:latin typeface="Verdana"/>
                <a:cs typeface="Verdana"/>
              </a:rPr>
              <a:t>pés </a:t>
            </a:r>
            <a:r>
              <a:rPr dirty="0" sz="3450" spc="-2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serã</a:t>
            </a:r>
            <a:r>
              <a:rPr dirty="0" sz="3450" spc="-5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85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3450" spc="9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345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-120">
                <a:solidFill>
                  <a:srgbClr val="031728"/>
                </a:solidFill>
                <a:latin typeface="Verdana"/>
                <a:cs typeface="Verdana"/>
              </a:rPr>
              <a:t>v</a:t>
            </a:r>
            <a:r>
              <a:rPr dirty="0" sz="3450" spc="-140">
                <a:solidFill>
                  <a:srgbClr val="031728"/>
                </a:solidFill>
                <a:latin typeface="Verdana"/>
                <a:cs typeface="Verdana"/>
              </a:rPr>
              <a:t>ós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5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450" spc="-195">
                <a:solidFill>
                  <a:srgbClr val="031728"/>
                </a:solidFill>
                <a:latin typeface="Verdana"/>
                <a:cs typeface="Verdana"/>
              </a:rPr>
              <a:t>utros</a:t>
            </a:r>
            <a:r>
              <a:rPr dirty="0" sz="34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450" spc="114">
                <a:solidFill>
                  <a:srgbClr val="031728"/>
                </a:solidFill>
                <a:latin typeface="Verdana"/>
                <a:cs typeface="Verdana"/>
              </a:rPr>
              <a:t>abo</a:t>
            </a:r>
            <a:r>
              <a:rPr dirty="0" sz="3450" spc="18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450" spc="130">
                <a:solidFill>
                  <a:srgbClr val="031728"/>
                </a:solidFill>
                <a:latin typeface="Verdana"/>
                <a:cs typeface="Verdana"/>
              </a:rPr>
              <a:t>inaç</a:t>
            </a:r>
            <a:r>
              <a:rPr dirty="0" sz="3450" spc="145">
                <a:solidFill>
                  <a:srgbClr val="031728"/>
                </a:solidFill>
                <a:latin typeface="Verdana"/>
                <a:cs typeface="Verdana"/>
              </a:rPr>
              <a:t>ã</a:t>
            </a:r>
            <a:r>
              <a:rPr dirty="0" sz="3450" spc="-65">
                <a:solidFill>
                  <a:srgbClr val="031728"/>
                </a:solidFill>
                <a:latin typeface="Verdana"/>
                <a:cs typeface="Verdana"/>
              </a:rPr>
              <a:t>o.</a:t>
            </a:r>
            <a:endParaRPr sz="3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53981"/>
            <a:ext cx="7747000" cy="1985645"/>
          </a:xfrm>
          <a:prstGeom prst="rect"/>
        </p:spPr>
        <p:txBody>
          <a:bodyPr wrap="square" lIns="0" tIns="163830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290"/>
              </a:spcBef>
            </a:pPr>
            <a:r>
              <a:rPr dirty="0" spc="-50"/>
              <a:t>QUA</a:t>
            </a:r>
            <a:r>
              <a:rPr dirty="0" spc="-35"/>
              <a:t>L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60"/>
              <a:t>RECOMENDA</a:t>
            </a:r>
            <a:r>
              <a:rPr dirty="0" spc="35"/>
              <a:t>Ç</a:t>
            </a:r>
            <a:r>
              <a:rPr dirty="0" spc="280"/>
              <a:t>ÃO </a:t>
            </a:r>
            <a:r>
              <a:rPr dirty="0" spc="114">
                <a:latin typeface="Times New Roman"/>
                <a:cs typeface="Times New Roman"/>
              </a:rPr>
              <a:t> </a:t>
            </a:r>
            <a:r>
              <a:rPr dirty="0" spc="-315"/>
              <a:t>TEMOS</a:t>
            </a:r>
            <a:r>
              <a:rPr dirty="0" spc="114">
                <a:latin typeface="Times New Roman"/>
                <a:cs typeface="Times New Roman"/>
              </a:rPr>
              <a:t> </a:t>
            </a:r>
            <a:r>
              <a:rPr dirty="0" spc="-325"/>
              <a:t>AS</a:t>
            </a:r>
            <a:r>
              <a:rPr dirty="0" spc="135">
                <a:latin typeface="Times New Roman"/>
                <a:cs typeface="Times New Roman"/>
              </a:rPr>
              <a:t> </a:t>
            </a:r>
            <a:r>
              <a:rPr dirty="0" spc="-415"/>
              <a:t>SOBR</a:t>
            </a:r>
            <a:r>
              <a:rPr dirty="0" spc="-365"/>
              <a:t>E</a:t>
            </a:r>
            <a:r>
              <a:rPr dirty="0" spc="130">
                <a:latin typeface="Times New Roman"/>
                <a:cs typeface="Times New Roman"/>
              </a:rPr>
              <a:t> </a:t>
            </a:r>
            <a:r>
              <a:rPr dirty="0" spc="-455"/>
              <a:t>BEBIDAS </a:t>
            </a:r>
            <a:r>
              <a:rPr dirty="0" spc="-190">
                <a:latin typeface="Times New Roman"/>
                <a:cs typeface="Times New Roman"/>
              </a:rPr>
              <a:t> </a:t>
            </a:r>
            <a:r>
              <a:rPr dirty="0" spc="-15"/>
              <a:t>ALCOÓLICAS?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66834" y="2330907"/>
            <a:ext cx="7905115" cy="8310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900"/>
              </a:lnSpc>
              <a:spcBef>
                <a:spcPts val="130"/>
              </a:spcBef>
            </a:pPr>
            <a:r>
              <a:rPr dirty="0" sz="3600" spc="-90">
                <a:solidFill>
                  <a:srgbClr val="031728"/>
                </a:solidFill>
                <a:latin typeface="Verdana"/>
                <a:cs typeface="Verdana"/>
              </a:rPr>
              <a:t>Pr</a:t>
            </a:r>
            <a:r>
              <a:rPr dirty="0" sz="3600" spc="-12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600" spc="-35">
                <a:solidFill>
                  <a:srgbClr val="031728"/>
                </a:solidFill>
                <a:latin typeface="Verdana"/>
                <a:cs typeface="Verdana"/>
              </a:rPr>
              <a:t>vérbi</a:t>
            </a:r>
            <a:r>
              <a:rPr dirty="0" sz="3600" spc="-6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600" spc="-47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60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300">
                <a:solidFill>
                  <a:srgbClr val="031728"/>
                </a:solidFill>
                <a:latin typeface="Verdana"/>
                <a:cs typeface="Verdana"/>
              </a:rPr>
              <a:t>2</a:t>
            </a:r>
            <a:r>
              <a:rPr dirty="0" sz="3600" spc="-370">
                <a:solidFill>
                  <a:srgbClr val="031728"/>
                </a:solidFill>
                <a:latin typeface="Verdana"/>
                <a:cs typeface="Verdana"/>
              </a:rPr>
              <a:t>3:29</a:t>
            </a:r>
            <a:r>
              <a:rPr dirty="0" sz="3600" spc="-430">
                <a:solidFill>
                  <a:srgbClr val="031728"/>
                </a:solidFill>
                <a:latin typeface="Verdana"/>
                <a:cs typeface="Verdana"/>
              </a:rPr>
              <a:t>-</a:t>
            </a:r>
            <a:r>
              <a:rPr dirty="0" sz="3600" spc="-445">
                <a:solidFill>
                  <a:srgbClr val="031728"/>
                </a:solidFill>
                <a:latin typeface="Verdana"/>
                <a:cs typeface="Verdana"/>
              </a:rPr>
              <a:t>32</a:t>
            </a:r>
            <a:r>
              <a:rPr dirty="0" sz="3600" spc="-315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360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65">
                <a:solidFill>
                  <a:srgbClr val="031728"/>
                </a:solidFill>
                <a:latin typeface="Verdana"/>
                <a:cs typeface="Verdana"/>
              </a:rPr>
              <a:t>Oséia</a:t>
            </a:r>
            <a:r>
              <a:rPr dirty="0" sz="3600" spc="-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60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425">
                <a:solidFill>
                  <a:srgbClr val="031728"/>
                </a:solidFill>
                <a:latin typeface="Verdana"/>
                <a:cs typeface="Verdana"/>
              </a:rPr>
              <a:t>4:11;</a:t>
            </a:r>
            <a:endParaRPr sz="3600">
              <a:latin typeface="Verdana"/>
              <a:cs typeface="Verdana"/>
            </a:endParaRPr>
          </a:p>
          <a:p>
            <a:pPr marL="190500">
              <a:lnSpc>
                <a:spcPts val="3900"/>
              </a:lnSpc>
            </a:pPr>
            <a:r>
              <a:rPr dirty="0" sz="3600" spc="145">
                <a:solidFill>
                  <a:srgbClr val="031728"/>
                </a:solidFill>
                <a:latin typeface="Verdana"/>
                <a:cs typeface="Verdana"/>
              </a:rPr>
              <a:t>Habacuq</a:t>
            </a:r>
            <a:r>
              <a:rPr dirty="0" sz="3600" spc="140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3600" spc="21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6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445">
                <a:solidFill>
                  <a:srgbClr val="031728"/>
                </a:solidFill>
                <a:latin typeface="Verdana"/>
                <a:cs typeface="Verdana"/>
              </a:rPr>
              <a:t>2:15</a:t>
            </a:r>
            <a:r>
              <a:rPr dirty="0" sz="3600" spc="-340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36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280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360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335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3600" spc="27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3600" spc="-250">
                <a:solidFill>
                  <a:srgbClr val="031728"/>
                </a:solidFill>
                <a:latin typeface="Verdana"/>
                <a:cs typeface="Verdana"/>
              </a:rPr>
              <a:t>rín</a:t>
            </a:r>
            <a:r>
              <a:rPr dirty="0" sz="3600" spc="-235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3600" spc="-175">
                <a:solidFill>
                  <a:srgbClr val="031728"/>
                </a:solidFill>
                <a:latin typeface="Verdana"/>
                <a:cs typeface="Verdana"/>
              </a:rPr>
              <a:t>io</a:t>
            </a:r>
            <a:r>
              <a:rPr dirty="0" sz="3600" spc="-20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6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295">
                <a:solidFill>
                  <a:srgbClr val="031728"/>
                </a:solidFill>
                <a:latin typeface="Verdana"/>
                <a:cs typeface="Verdana"/>
              </a:rPr>
              <a:t>6</a:t>
            </a:r>
            <a:r>
              <a:rPr dirty="0" sz="3600" spc="-395">
                <a:solidFill>
                  <a:srgbClr val="031728"/>
                </a:solidFill>
                <a:latin typeface="Verdana"/>
                <a:cs typeface="Verdana"/>
              </a:rPr>
              <a:t>:10</a:t>
            </a:r>
            <a:endParaRPr sz="3600">
              <a:latin typeface="Verdana"/>
              <a:cs typeface="Verdana"/>
            </a:endParaRPr>
          </a:p>
          <a:p>
            <a:pPr marL="12700" marR="5080" indent="86360">
              <a:lnSpc>
                <a:spcPct val="90900"/>
              </a:lnSpc>
              <a:spcBef>
                <a:spcPts val="2335"/>
              </a:spcBef>
            </a:pPr>
            <a:r>
              <a:rPr dirty="0" sz="2450" spc="30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3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2450" spc="6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5">
                <a:solidFill>
                  <a:srgbClr val="031728"/>
                </a:solidFill>
                <a:latin typeface="Verdana"/>
                <a:cs typeface="Verdana"/>
              </a:rPr>
              <a:t>sã</a:t>
            </a:r>
            <a:r>
              <a:rPr dirty="0" sz="2450" spc="1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9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45">
                <a:solidFill>
                  <a:srgbClr val="031728"/>
                </a:solidFill>
                <a:latin typeface="Verdana"/>
                <a:cs typeface="Verdana"/>
              </a:rPr>
              <a:t>ais</a:t>
            </a:r>
            <a:r>
              <a:rPr dirty="0" sz="2450" spc="-45">
                <a:solidFill>
                  <a:srgbClr val="031728"/>
                </a:solidFill>
                <a:latin typeface="Verdana"/>
                <a:cs typeface="Verdana"/>
              </a:rPr>
              <a:t>?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30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10">
                <a:solidFill>
                  <a:srgbClr val="031728"/>
                </a:solidFill>
                <a:latin typeface="Verdana"/>
                <a:cs typeface="Verdana"/>
              </a:rPr>
              <a:t>quem</a:t>
            </a:r>
            <a:r>
              <a:rPr dirty="0" sz="2450" spc="-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45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9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25">
                <a:solidFill>
                  <a:srgbClr val="031728"/>
                </a:solidFill>
                <a:latin typeface="Verdana"/>
                <a:cs typeface="Verdana"/>
              </a:rPr>
              <a:t>pesares? </a:t>
            </a:r>
            <a:r>
              <a:rPr dirty="0" sz="2450" spc="-1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30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10">
                <a:solidFill>
                  <a:srgbClr val="031728"/>
                </a:solidFill>
                <a:latin typeface="Verdana"/>
                <a:cs typeface="Verdana"/>
              </a:rPr>
              <a:t>quem</a:t>
            </a:r>
            <a:r>
              <a:rPr dirty="0" sz="2450" spc="-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45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22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-32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5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120">
                <a:solidFill>
                  <a:srgbClr val="031728"/>
                </a:solidFill>
                <a:latin typeface="Verdana"/>
                <a:cs typeface="Verdana"/>
              </a:rPr>
              <a:t>rixas?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30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10">
                <a:solidFill>
                  <a:srgbClr val="031728"/>
                </a:solidFill>
                <a:latin typeface="Verdana"/>
                <a:cs typeface="Verdana"/>
              </a:rPr>
              <a:t>quem</a:t>
            </a:r>
            <a:r>
              <a:rPr dirty="0" sz="2450" spc="-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45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6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-5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5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25">
                <a:solidFill>
                  <a:srgbClr val="031728"/>
                </a:solidFill>
                <a:latin typeface="Verdana"/>
                <a:cs typeface="Verdana"/>
              </a:rPr>
              <a:t>queixas</a:t>
            </a:r>
            <a:r>
              <a:rPr dirty="0" sz="2450" spc="-20">
                <a:solidFill>
                  <a:srgbClr val="031728"/>
                </a:solidFill>
                <a:latin typeface="Verdana"/>
                <a:cs typeface="Verdana"/>
              </a:rPr>
              <a:t>?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25">
                <a:solidFill>
                  <a:srgbClr val="031728"/>
                </a:solidFill>
                <a:latin typeface="Verdana"/>
                <a:cs typeface="Verdana"/>
              </a:rPr>
              <a:t>Para </a:t>
            </a:r>
            <a:r>
              <a:rPr dirty="0" sz="2450" spc="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10">
                <a:solidFill>
                  <a:srgbClr val="031728"/>
                </a:solidFill>
                <a:latin typeface="Verdana"/>
                <a:cs typeface="Verdana"/>
              </a:rPr>
              <a:t>quem,</a:t>
            </a:r>
            <a:r>
              <a:rPr dirty="0" sz="2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55">
                <a:solidFill>
                  <a:srgbClr val="031728"/>
                </a:solidFill>
                <a:latin typeface="Verdana"/>
                <a:cs typeface="Verdana"/>
              </a:rPr>
              <a:t>as</a:t>
            </a:r>
            <a:r>
              <a:rPr dirty="0" sz="2450" spc="-1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55">
                <a:solidFill>
                  <a:srgbClr val="031728"/>
                </a:solidFill>
                <a:latin typeface="Verdana"/>
                <a:cs typeface="Verdana"/>
              </a:rPr>
              <a:t>feridas</a:t>
            </a:r>
            <a:r>
              <a:rPr dirty="0" sz="2450" spc="-1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85">
                <a:solidFill>
                  <a:srgbClr val="031728"/>
                </a:solidFill>
                <a:latin typeface="Verdana"/>
                <a:cs typeface="Verdana"/>
              </a:rPr>
              <a:t>sem</a:t>
            </a:r>
            <a:r>
              <a:rPr dirty="0" sz="2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85">
                <a:solidFill>
                  <a:srgbClr val="031728"/>
                </a:solidFill>
                <a:latin typeface="Verdana"/>
                <a:cs typeface="Verdana"/>
              </a:rPr>
              <a:t>causa?</a:t>
            </a:r>
            <a:r>
              <a:rPr dirty="0" sz="245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22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-1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70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245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10">
                <a:solidFill>
                  <a:srgbClr val="031728"/>
                </a:solidFill>
                <a:latin typeface="Verdana"/>
                <a:cs typeface="Verdana"/>
              </a:rPr>
              <a:t>quem,</a:t>
            </a:r>
            <a:r>
              <a:rPr dirty="0" sz="2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90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45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55">
                <a:solidFill>
                  <a:srgbClr val="031728"/>
                </a:solidFill>
                <a:latin typeface="Verdana"/>
                <a:cs typeface="Verdana"/>
              </a:rPr>
              <a:t>olhos </a:t>
            </a:r>
            <a:r>
              <a:rPr dirty="0" sz="2450" spc="-84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50">
                <a:solidFill>
                  <a:srgbClr val="031728"/>
                </a:solidFill>
                <a:latin typeface="Verdana"/>
                <a:cs typeface="Verdana"/>
              </a:rPr>
              <a:t>vermelhos?</a:t>
            </a:r>
            <a:r>
              <a:rPr dirty="0" sz="2450" spc="-5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30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2450" spc="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9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450" spc="-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8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2450" spc="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90">
                <a:solidFill>
                  <a:srgbClr val="031728"/>
                </a:solidFill>
                <a:latin typeface="Verdana"/>
                <a:cs typeface="Verdana"/>
              </a:rPr>
              <a:t>se</a:t>
            </a:r>
            <a:r>
              <a:rPr dirty="0" sz="2450" spc="-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25">
                <a:solidFill>
                  <a:srgbClr val="031728"/>
                </a:solidFill>
                <a:latin typeface="Verdana"/>
                <a:cs typeface="Verdana"/>
              </a:rPr>
              <a:t>demoram</a:t>
            </a:r>
            <a:r>
              <a:rPr dirty="0" sz="2450" spc="2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40">
                <a:solidFill>
                  <a:srgbClr val="031728"/>
                </a:solidFill>
                <a:latin typeface="Verdana"/>
                <a:cs typeface="Verdana"/>
              </a:rPr>
              <a:t>em</a:t>
            </a:r>
            <a:r>
              <a:rPr dirty="0" sz="2450" spc="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60">
                <a:solidFill>
                  <a:srgbClr val="031728"/>
                </a:solidFill>
                <a:latin typeface="Verdana"/>
                <a:cs typeface="Verdana"/>
              </a:rPr>
              <a:t>beber </a:t>
            </a:r>
            <a:r>
              <a:rPr dirty="0" sz="2450" spc="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80">
                <a:solidFill>
                  <a:srgbClr val="031728"/>
                </a:solidFill>
                <a:latin typeface="Verdana"/>
                <a:cs typeface="Verdana"/>
              </a:rPr>
              <a:t>vinho</a:t>
            </a:r>
            <a:r>
              <a:rPr dirty="0" sz="2450" spc="-5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45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85">
                <a:solidFill>
                  <a:srgbClr val="031728"/>
                </a:solidFill>
                <a:latin typeface="Verdana"/>
                <a:cs typeface="Verdana"/>
              </a:rPr>
              <a:t>p</a:t>
            </a:r>
            <a:r>
              <a:rPr dirty="0" sz="2450" spc="1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-45">
                <a:solidFill>
                  <a:srgbClr val="031728"/>
                </a:solidFill>
                <a:latin typeface="Verdana"/>
                <a:cs typeface="Verdana"/>
              </a:rPr>
              <a:t>ra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9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80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450" spc="8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80">
                <a:solidFill>
                  <a:srgbClr val="031728"/>
                </a:solidFill>
                <a:latin typeface="Verdana"/>
                <a:cs typeface="Verdana"/>
              </a:rPr>
              <a:t>anda</a:t>
            </a:r>
            <a:r>
              <a:rPr dirty="0" sz="2450" spc="14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60">
                <a:solidFill>
                  <a:srgbClr val="031728"/>
                </a:solidFill>
                <a:latin typeface="Verdana"/>
                <a:cs typeface="Verdana"/>
              </a:rPr>
              <a:t>busc</a:t>
            </a:r>
            <a:r>
              <a:rPr dirty="0" sz="2450" spc="7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6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5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00">
                <a:solidFill>
                  <a:srgbClr val="031728"/>
                </a:solidFill>
                <a:latin typeface="Verdana"/>
                <a:cs typeface="Verdana"/>
              </a:rPr>
              <a:t>bebida </a:t>
            </a:r>
            <a:r>
              <a:rPr dirty="0" sz="245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65">
                <a:solidFill>
                  <a:srgbClr val="031728"/>
                </a:solidFill>
                <a:latin typeface="Verdana"/>
                <a:cs typeface="Verdana"/>
              </a:rPr>
              <a:t>misturada.</a:t>
            </a:r>
            <a:r>
              <a:rPr dirty="0" sz="245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165">
                <a:solidFill>
                  <a:srgbClr val="031728"/>
                </a:solidFill>
                <a:latin typeface="Verdana"/>
                <a:cs typeface="Verdana"/>
              </a:rPr>
              <a:t>ã</a:t>
            </a:r>
            <a:r>
              <a:rPr dirty="0" sz="2450" spc="17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55">
                <a:solidFill>
                  <a:srgbClr val="031728"/>
                </a:solidFill>
                <a:latin typeface="Verdana"/>
                <a:cs typeface="Verdana"/>
              </a:rPr>
              <a:t>olhes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85">
                <a:solidFill>
                  <a:srgbClr val="031728"/>
                </a:solidFill>
                <a:latin typeface="Verdana"/>
                <a:cs typeface="Verdana"/>
              </a:rPr>
              <a:t>p</a:t>
            </a:r>
            <a:r>
              <a:rPr dirty="0" sz="2450" spc="1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-45">
                <a:solidFill>
                  <a:srgbClr val="031728"/>
                </a:solidFill>
                <a:latin typeface="Verdana"/>
                <a:cs typeface="Verdana"/>
              </a:rPr>
              <a:t>ra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80">
                <a:solidFill>
                  <a:srgbClr val="031728"/>
                </a:solidFill>
                <a:latin typeface="Verdana"/>
                <a:cs typeface="Verdana"/>
              </a:rPr>
              <a:t>vinho</a:t>
            </a:r>
            <a:r>
              <a:rPr dirty="0" sz="2450" spc="-5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450" spc="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0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450" spc="10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6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5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80">
                <a:solidFill>
                  <a:srgbClr val="031728"/>
                </a:solidFill>
                <a:latin typeface="Verdana"/>
                <a:cs typeface="Verdana"/>
              </a:rPr>
              <a:t>se </a:t>
            </a:r>
            <a:r>
              <a:rPr dirty="0" sz="2450" spc="-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80">
                <a:solidFill>
                  <a:srgbClr val="031728"/>
                </a:solidFill>
                <a:latin typeface="Verdana"/>
                <a:cs typeface="Verdana"/>
              </a:rPr>
              <a:t>mostra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70">
                <a:solidFill>
                  <a:srgbClr val="031728"/>
                </a:solidFill>
                <a:latin typeface="Verdana"/>
                <a:cs typeface="Verdana"/>
              </a:rPr>
              <a:t>ver</a:t>
            </a:r>
            <a:r>
              <a:rPr dirty="0" sz="2450" spc="-12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50" spc="-25">
                <a:solidFill>
                  <a:srgbClr val="031728"/>
                </a:solidFill>
                <a:latin typeface="Verdana"/>
                <a:cs typeface="Verdana"/>
              </a:rPr>
              <a:t>el</a:t>
            </a:r>
            <a:r>
              <a:rPr dirty="0" sz="2450" spc="-40">
                <a:solidFill>
                  <a:srgbClr val="031728"/>
                </a:solidFill>
                <a:latin typeface="Verdana"/>
                <a:cs typeface="Verdana"/>
              </a:rPr>
              <a:t>h</a:t>
            </a:r>
            <a:r>
              <a:rPr dirty="0" sz="2450" spc="-40">
                <a:solidFill>
                  <a:srgbClr val="031728"/>
                </a:solidFill>
                <a:latin typeface="Verdana"/>
                <a:cs typeface="Verdana"/>
              </a:rPr>
              <a:t>o,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90">
                <a:solidFill>
                  <a:srgbClr val="031728"/>
                </a:solidFill>
                <a:latin typeface="Verdana"/>
                <a:cs typeface="Verdana"/>
              </a:rPr>
              <a:t>quand</a:t>
            </a:r>
            <a:r>
              <a:rPr dirty="0" sz="2450" spc="9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160">
                <a:solidFill>
                  <a:srgbClr val="031728"/>
                </a:solidFill>
                <a:latin typeface="Verdana"/>
                <a:cs typeface="Verdana"/>
              </a:rPr>
              <a:t>re</a:t>
            </a:r>
            <a:r>
              <a:rPr dirty="0" sz="2450" spc="-17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50" spc="55">
                <a:solidFill>
                  <a:srgbClr val="031728"/>
                </a:solidFill>
                <a:latin typeface="Verdana"/>
                <a:cs typeface="Verdana"/>
              </a:rPr>
              <a:t>pl</a:t>
            </a:r>
            <a:r>
              <a:rPr dirty="0" sz="2450" spc="8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6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5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50" spc="204">
                <a:solidFill>
                  <a:srgbClr val="031728"/>
                </a:solidFill>
                <a:latin typeface="Verdana"/>
                <a:cs typeface="Verdana"/>
              </a:rPr>
              <a:t>ece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45">
                <a:solidFill>
                  <a:srgbClr val="031728"/>
                </a:solidFill>
                <a:latin typeface="Verdana"/>
                <a:cs typeface="Verdana"/>
              </a:rPr>
              <a:t>no</a:t>
            </a:r>
            <a:r>
              <a:rPr dirty="0" sz="245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95">
                <a:solidFill>
                  <a:srgbClr val="031728"/>
                </a:solidFill>
                <a:latin typeface="Verdana"/>
                <a:cs typeface="Verdana"/>
              </a:rPr>
              <a:t>co</a:t>
            </a:r>
            <a:r>
              <a:rPr dirty="0" sz="2450" spc="220">
                <a:solidFill>
                  <a:srgbClr val="031728"/>
                </a:solidFill>
                <a:latin typeface="Verdana"/>
                <a:cs typeface="Verdana"/>
              </a:rPr>
              <a:t>p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14">
                <a:solidFill>
                  <a:srgbClr val="031728"/>
                </a:solidFill>
                <a:latin typeface="Verdana"/>
                <a:cs typeface="Verdana"/>
              </a:rPr>
              <a:t>e 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8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50" spc="-9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00">
                <a:solidFill>
                  <a:srgbClr val="031728"/>
                </a:solidFill>
                <a:latin typeface="Verdana"/>
                <a:cs typeface="Verdana"/>
              </a:rPr>
              <a:t>escoa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65">
                <a:solidFill>
                  <a:srgbClr val="031728"/>
                </a:solidFill>
                <a:latin typeface="Verdana"/>
                <a:cs typeface="Verdana"/>
              </a:rPr>
              <a:t>sua</a:t>
            </a:r>
            <a:r>
              <a:rPr dirty="0" sz="2450" spc="-60">
                <a:solidFill>
                  <a:srgbClr val="031728"/>
                </a:solidFill>
                <a:latin typeface="Verdana"/>
                <a:cs typeface="Verdana"/>
              </a:rPr>
              <a:t>v</a:t>
            </a:r>
            <a:r>
              <a:rPr dirty="0" sz="2450" spc="3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4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50" spc="5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4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-65">
                <a:solidFill>
                  <a:srgbClr val="031728"/>
                </a:solidFill>
                <a:latin typeface="Verdana"/>
                <a:cs typeface="Verdana"/>
              </a:rPr>
              <a:t>te.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95">
                <a:solidFill>
                  <a:srgbClr val="031728"/>
                </a:solidFill>
                <a:latin typeface="Verdana"/>
                <a:cs typeface="Verdana"/>
              </a:rPr>
              <a:t>Pois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6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17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225">
                <a:solidFill>
                  <a:srgbClr val="031728"/>
                </a:solidFill>
                <a:latin typeface="Verdana"/>
                <a:cs typeface="Verdana"/>
              </a:rPr>
              <a:t>ca</a:t>
            </a:r>
            <a:r>
              <a:rPr dirty="0" sz="2450" spc="254">
                <a:solidFill>
                  <a:srgbClr val="031728"/>
                </a:solidFill>
                <a:latin typeface="Verdana"/>
                <a:cs typeface="Verdana"/>
              </a:rPr>
              <a:t>b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20">
                <a:solidFill>
                  <a:srgbClr val="031728"/>
                </a:solidFill>
                <a:latin typeface="Verdana"/>
                <a:cs typeface="Verdana"/>
              </a:rPr>
              <a:t>mor</a:t>
            </a:r>
            <a:r>
              <a:rPr dirty="0" sz="2450" spc="-3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450" spc="15">
                <a:solidFill>
                  <a:srgbClr val="031728"/>
                </a:solidFill>
                <a:latin typeface="Verdana"/>
                <a:cs typeface="Verdana"/>
              </a:rPr>
              <a:t>erá </a:t>
            </a:r>
            <a:r>
              <a:rPr dirty="0" sz="2450" spc="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como</a:t>
            </a:r>
            <a:r>
              <a:rPr dirty="0" sz="245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21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05">
                <a:solidFill>
                  <a:srgbClr val="031728"/>
                </a:solidFill>
                <a:latin typeface="Verdana"/>
                <a:cs typeface="Verdana"/>
              </a:rPr>
              <a:t>cobra</a:t>
            </a:r>
            <a:r>
              <a:rPr dirty="0" sz="245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4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-1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65">
                <a:solidFill>
                  <a:srgbClr val="031728"/>
                </a:solidFill>
                <a:latin typeface="Verdana"/>
                <a:cs typeface="Verdana"/>
              </a:rPr>
              <a:t>picará</a:t>
            </a:r>
            <a:r>
              <a:rPr dirty="0" sz="2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como</a:t>
            </a:r>
            <a:r>
              <a:rPr dirty="0" sz="2450" spc="-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-1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60">
                <a:solidFill>
                  <a:srgbClr val="031728"/>
                </a:solidFill>
                <a:latin typeface="Verdana"/>
                <a:cs typeface="Verdana"/>
              </a:rPr>
              <a:t>basilisco.</a:t>
            </a:r>
            <a:endParaRPr sz="2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50">
              <a:latin typeface="Verdana"/>
              <a:cs typeface="Verdana"/>
            </a:endParaRPr>
          </a:p>
          <a:p>
            <a:pPr marL="12700" marR="1503045">
              <a:lnSpc>
                <a:spcPts val="2670"/>
              </a:lnSpc>
            </a:pPr>
            <a:r>
              <a:rPr dirty="0" sz="2450" spc="15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8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50" spc="-10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-130">
                <a:solidFill>
                  <a:srgbClr val="031728"/>
                </a:solidFill>
                <a:latin typeface="Verdana"/>
                <a:cs typeface="Verdana"/>
              </a:rPr>
              <a:t>ns</a:t>
            </a:r>
            <a:r>
              <a:rPr dirty="0" sz="2450" spc="-155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2450" spc="70">
                <a:solidFill>
                  <a:srgbClr val="031728"/>
                </a:solidFill>
                <a:latin typeface="Verdana"/>
                <a:cs typeface="Verdana"/>
              </a:rPr>
              <a:t>alidad</a:t>
            </a:r>
            <a:r>
              <a:rPr dirty="0" sz="2450" spc="8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-21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85">
                <a:solidFill>
                  <a:srgbClr val="031728"/>
                </a:solidFill>
                <a:latin typeface="Verdana"/>
                <a:cs typeface="Verdana"/>
              </a:rPr>
              <a:t>vin</a:t>
            </a:r>
            <a:r>
              <a:rPr dirty="0" sz="2450" spc="-114">
                <a:solidFill>
                  <a:srgbClr val="031728"/>
                </a:solidFill>
                <a:latin typeface="Verdana"/>
                <a:cs typeface="Verdana"/>
              </a:rPr>
              <a:t>h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4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7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50" spc="-45">
                <a:solidFill>
                  <a:srgbClr val="031728"/>
                </a:solidFill>
                <a:latin typeface="Verdana"/>
                <a:cs typeface="Verdana"/>
              </a:rPr>
              <a:t>osto</a:t>
            </a:r>
            <a:r>
              <a:rPr dirty="0" sz="245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90">
                <a:solidFill>
                  <a:srgbClr val="031728"/>
                </a:solidFill>
                <a:latin typeface="Verdana"/>
                <a:cs typeface="Verdana"/>
              </a:rPr>
              <a:t>tiram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05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245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15">
                <a:solidFill>
                  <a:srgbClr val="031728"/>
                </a:solidFill>
                <a:latin typeface="Verdana"/>
                <a:cs typeface="Verdana"/>
              </a:rPr>
              <a:t>entendimento.</a:t>
            </a:r>
            <a:endParaRPr sz="24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50">
              <a:latin typeface="Verdana"/>
              <a:cs typeface="Verdana"/>
            </a:endParaRPr>
          </a:p>
          <a:p>
            <a:pPr marL="12700" marR="95885">
              <a:lnSpc>
                <a:spcPts val="2670"/>
              </a:lnSpc>
            </a:pPr>
            <a:r>
              <a:rPr dirty="0" sz="2450" spc="-15">
                <a:solidFill>
                  <a:srgbClr val="031728"/>
                </a:solidFill>
                <a:latin typeface="Verdana"/>
                <a:cs typeface="Verdana"/>
              </a:rPr>
              <a:t>Ai</a:t>
            </a:r>
            <a:r>
              <a:rPr dirty="0" sz="2450" spc="-1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80">
                <a:solidFill>
                  <a:srgbClr val="031728"/>
                </a:solidFill>
                <a:latin typeface="Verdana"/>
                <a:cs typeface="Verdana"/>
              </a:rPr>
              <a:t>daquele</a:t>
            </a:r>
            <a:r>
              <a:rPr dirty="0" sz="2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8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2450" spc="-1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85">
                <a:solidFill>
                  <a:srgbClr val="031728"/>
                </a:solidFill>
                <a:latin typeface="Verdana"/>
                <a:cs typeface="Verdana"/>
              </a:rPr>
              <a:t>dá</a:t>
            </a:r>
            <a:r>
              <a:rPr dirty="0" sz="2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55">
                <a:solidFill>
                  <a:srgbClr val="031728"/>
                </a:solidFill>
                <a:latin typeface="Verdana"/>
                <a:cs typeface="Verdana"/>
              </a:rPr>
              <a:t>de</a:t>
            </a:r>
            <a:r>
              <a:rPr dirty="0" sz="2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55">
                <a:solidFill>
                  <a:srgbClr val="031728"/>
                </a:solidFill>
                <a:latin typeface="Verdana"/>
                <a:cs typeface="Verdana"/>
              </a:rPr>
              <a:t>beber</a:t>
            </a:r>
            <a:r>
              <a:rPr dirty="0" sz="2450" spc="-1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70">
                <a:solidFill>
                  <a:srgbClr val="031728"/>
                </a:solidFill>
                <a:latin typeface="Verdana"/>
                <a:cs typeface="Verdana"/>
              </a:rPr>
              <a:t>ao</a:t>
            </a:r>
            <a:r>
              <a:rPr dirty="0" sz="2450" spc="-1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80">
                <a:solidFill>
                  <a:srgbClr val="031728"/>
                </a:solidFill>
                <a:latin typeface="Verdana"/>
                <a:cs typeface="Verdana"/>
              </a:rPr>
              <a:t>seu</a:t>
            </a:r>
            <a:r>
              <a:rPr dirty="0" sz="2450" spc="-1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20">
                <a:solidFill>
                  <a:srgbClr val="031728"/>
                </a:solidFill>
                <a:latin typeface="Verdana"/>
                <a:cs typeface="Verdana"/>
              </a:rPr>
              <a:t>companheiro, </a:t>
            </a:r>
            <a:r>
              <a:rPr dirty="0" sz="2450" spc="-85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60">
                <a:solidFill>
                  <a:srgbClr val="031728"/>
                </a:solidFill>
                <a:latin typeface="Verdana"/>
                <a:cs typeface="Verdana"/>
              </a:rPr>
              <a:t>misturando</a:t>
            </a:r>
            <a:r>
              <a:rPr dirty="0" sz="2450" spc="-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215">
                <a:solidFill>
                  <a:srgbClr val="031728"/>
                </a:solidFill>
                <a:latin typeface="Verdana"/>
                <a:cs typeface="Verdana"/>
              </a:rPr>
              <a:t>à</a:t>
            </a:r>
            <a:r>
              <a:rPr dirty="0" sz="2450" spc="21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05">
                <a:solidFill>
                  <a:srgbClr val="031728"/>
                </a:solidFill>
                <a:latin typeface="Verdana"/>
                <a:cs typeface="Verdana"/>
              </a:rPr>
              <a:t>bebida</a:t>
            </a:r>
            <a:r>
              <a:rPr dirty="0" sz="2450" spc="10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80">
                <a:solidFill>
                  <a:srgbClr val="031728"/>
                </a:solidFill>
                <a:latin typeface="Verdana"/>
                <a:cs typeface="Verdana"/>
              </a:rPr>
              <a:t>seu</a:t>
            </a:r>
            <a:r>
              <a:rPr dirty="0" sz="2450" spc="-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140">
                <a:solidFill>
                  <a:srgbClr val="031728"/>
                </a:solidFill>
                <a:latin typeface="Verdana"/>
                <a:cs typeface="Verdana"/>
              </a:rPr>
              <a:t>furor,</a:t>
            </a:r>
            <a:r>
              <a:rPr dirty="0" sz="2450" spc="-1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4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1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80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2450" spc="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2450" spc="1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3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4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50" spc="160">
                <a:solidFill>
                  <a:srgbClr val="031728"/>
                </a:solidFill>
                <a:latin typeface="Verdana"/>
                <a:cs typeface="Verdana"/>
              </a:rPr>
              <a:t>bebed</a:t>
            </a:r>
            <a:r>
              <a:rPr dirty="0" sz="2450" spc="16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185">
                <a:solidFill>
                  <a:srgbClr val="031728"/>
                </a:solidFill>
                <a:latin typeface="Verdana"/>
                <a:cs typeface="Verdana"/>
              </a:rPr>
              <a:t>p</a:t>
            </a:r>
            <a:r>
              <a:rPr dirty="0" sz="2450" spc="18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-45">
                <a:solidFill>
                  <a:srgbClr val="031728"/>
                </a:solidFill>
                <a:latin typeface="Verdana"/>
                <a:cs typeface="Verdana"/>
              </a:rPr>
              <a:t>ra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30">
                <a:solidFill>
                  <a:srgbClr val="031728"/>
                </a:solidFill>
                <a:latin typeface="Verdana"/>
                <a:cs typeface="Verdana"/>
              </a:rPr>
              <a:t>lh</a:t>
            </a:r>
            <a:r>
              <a:rPr dirty="0" sz="2450" spc="-3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325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2450" spc="5">
                <a:solidFill>
                  <a:srgbClr val="031728"/>
                </a:solidFill>
                <a:latin typeface="Verdana"/>
                <a:cs typeface="Verdana"/>
              </a:rPr>
              <a:t>onte</a:t>
            </a:r>
            <a:r>
              <a:rPr dirty="0" sz="245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50" spc="55">
                <a:solidFill>
                  <a:srgbClr val="031728"/>
                </a:solidFill>
                <a:latin typeface="Verdana"/>
                <a:cs typeface="Verdana"/>
              </a:rPr>
              <a:t>pl</a:t>
            </a:r>
            <a:r>
              <a:rPr dirty="0" sz="2450" spc="8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-30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245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6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450" spc="-5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10">
                <a:solidFill>
                  <a:srgbClr val="031728"/>
                </a:solidFill>
                <a:latin typeface="Verdana"/>
                <a:cs typeface="Verdana"/>
              </a:rPr>
              <a:t>vergo</a:t>
            </a:r>
            <a:r>
              <a:rPr dirty="0" sz="2450" spc="-1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-95">
                <a:solidFill>
                  <a:srgbClr val="031728"/>
                </a:solidFill>
                <a:latin typeface="Verdana"/>
                <a:cs typeface="Verdana"/>
              </a:rPr>
              <a:t>has!</a:t>
            </a:r>
            <a:endParaRPr sz="2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600">
              <a:latin typeface="Verdana"/>
              <a:cs typeface="Verdana"/>
            </a:endParaRPr>
          </a:p>
          <a:p>
            <a:pPr algn="just" marL="12700" marR="203200">
              <a:lnSpc>
                <a:spcPts val="2670"/>
              </a:lnSpc>
            </a:pPr>
            <a:r>
              <a:rPr dirty="0" sz="2450" spc="80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5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-6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25">
                <a:solidFill>
                  <a:srgbClr val="031728"/>
                </a:solidFill>
                <a:latin typeface="Verdana"/>
                <a:cs typeface="Verdana"/>
              </a:rPr>
              <a:t>ladrõ</a:t>
            </a:r>
            <a:r>
              <a:rPr dirty="0" sz="2450" spc="2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-31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450" spc="-21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45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5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3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-6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20">
                <a:solidFill>
                  <a:srgbClr val="031728"/>
                </a:solidFill>
                <a:latin typeface="Verdana"/>
                <a:cs typeface="Verdana"/>
              </a:rPr>
              <a:t>avare</a:t>
            </a:r>
            <a:r>
              <a:rPr dirty="0" sz="2450" spc="1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-130">
                <a:solidFill>
                  <a:srgbClr val="031728"/>
                </a:solidFill>
                <a:latin typeface="Verdana"/>
                <a:cs typeface="Verdana"/>
              </a:rPr>
              <a:t>tos,</a:t>
            </a:r>
            <a:r>
              <a:rPr dirty="0" sz="245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5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3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-6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245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55">
                <a:solidFill>
                  <a:srgbClr val="031728"/>
                </a:solidFill>
                <a:latin typeface="Verdana"/>
                <a:cs typeface="Verdana"/>
              </a:rPr>
              <a:t>bêbados</a:t>
            </a:r>
            <a:r>
              <a:rPr dirty="0" sz="2450" spc="3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45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55">
                <a:solidFill>
                  <a:srgbClr val="031728"/>
                </a:solidFill>
                <a:latin typeface="Verdana"/>
                <a:cs typeface="Verdana"/>
              </a:rPr>
              <a:t>n</a:t>
            </a:r>
            <a:r>
              <a:rPr dirty="0" sz="2450" spc="3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450" spc="-45">
                <a:solidFill>
                  <a:srgbClr val="031728"/>
                </a:solidFill>
                <a:latin typeface="Verdana"/>
                <a:cs typeface="Verdana"/>
              </a:rPr>
              <a:t>m </a:t>
            </a:r>
            <a:r>
              <a:rPr dirty="0" sz="2450" spc="-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450" spc="-60">
                <a:solidFill>
                  <a:srgbClr val="031728"/>
                </a:solidFill>
                <a:latin typeface="Verdana"/>
                <a:cs typeface="Verdana"/>
              </a:rPr>
              <a:t>maldizentes,</a:t>
            </a:r>
            <a:r>
              <a:rPr dirty="0" sz="2450" spc="-1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5">
                <a:solidFill>
                  <a:srgbClr val="031728"/>
                </a:solidFill>
                <a:latin typeface="Verdana"/>
                <a:cs typeface="Verdana"/>
              </a:rPr>
              <a:t>nem</a:t>
            </a:r>
            <a:r>
              <a:rPr dirty="0" sz="2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5">
                <a:solidFill>
                  <a:srgbClr val="031728"/>
                </a:solidFill>
                <a:latin typeface="Verdana"/>
                <a:cs typeface="Verdana"/>
              </a:rPr>
              <a:t>roubadores</a:t>
            </a:r>
            <a:r>
              <a:rPr dirty="0" sz="245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25">
                <a:solidFill>
                  <a:srgbClr val="031728"/>
                </a:solidFill>
                <a:latin typeface="Verdana"/>
                <a:cs typeface="Verdana"/>
              </a:rPr>
              <a:t>herdarão</a:t>
            </a:r>
            <a:r>
              <a:rPr dirty="0" sz="2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3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45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50">
                <a:solidFill>
                  <a:srgbClr val="031728"/>
                </a:solidFill>
                <a:latin typeface="Verdana"/>
                <a:cs typeface="Verdana"/>
              </a:rPr>
              <a:t>reino</a:t>
            </a:r>
            <a:r>
              <a:rPr dirty="0" sz="2450" spc="-1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150">
                <a:solidFill>
                  <a:srgbClr val="031728"/>
                </a:solidFill>
                <a:latin typeface="Verdana"/>
                <a:cs typeface="Verdana"/>
              </a:rPr>
              <a:t>de </a:t>
            </a:r>
            <a:r>
              <a:rPr dirty="0" sz="2450" spc="-85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450" spc="-100">
                <a:solidFill>
                  <a:srgbClr val="031728"/>
                </a:solidFill>
                <a:latin typeface="Verdana"/>
                <a:cs typeface="Verdana"/>
              </a:rPr>
              <a:t>Deus.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282391"/>
            <a:ext cx="7385684" cy="1971039"/>
          </a:xfrm>
          <a:prstGeom prst="rect"/>
        </p:spPr>
        <p:txBody>
          <a:bodyPr wrap="square" lIns="0" tIns="2292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805"/>
              </a:spcBef>
            </a:pPr>
            <a:r>
              <a:rPr dirty="0" sz="7100" spc="15"/>
              <a:t>PARA</a:t>
            </a:r>
            <a:r>
              <a:rPr dirty="0" sz="7100" spc="190">
                <a:latin typeface="Times New Roman"/>
                <a:cs typeface="Times New Roman"/>
              </a:rPr>
              <a:t> </a:t>
            </a:r>
            <a:r>
              <a:rPr dirty="0" sz="7100" spc="-235"/>
              <a:t>QU</a:t>
            </a:r>
            <a:r>
              <a:rPr dirty="0" sz="7100" spc="-195"/>
              <a:t>E</a:t>
            </a:r>
            <a:r>
              <a:rPr dirty="0" sz="7100" spc="150">
                <a:latin typeface="Times New Roman"/>
                <a:cs typeface="Times New Roman"/>
              </a:rPr>
              <a:t> </a:t>
            </a:r>
            <a:r>
              <a:rPr dirty="0" sz="7100" spc="-595"/>
              <a:t>SERVE </a:t>
            </a:r>
            <a:r>
              <a:rPr dirty="0" sz="7100" spc="-250">
                <a:latin typeface="Times New Roman"/>
                <a:cs typeface="Times New Roman"/>
              </a:rPr>
              <a:t> </a:t>
            </a:r>
            <a:r>
              <a:rPr dirty="0" sz="7100" spc="390"/>
              <a:t>A</a:t>
            </a:r>
            <a:r>
              <a:rPr dirty="0" sz="7100" spc="-540"/>
              <a:t> </a:t>
            </a:r>
            <a:r>
              <a:rPr dirty="0" sz="7100" spc="-625"/>
              <a:t>BÍBLIA?</a:t>
            </a:r>
            <a:endParaRPr sz="7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2580676"/>
            <a:ext cx="7841615" cy="76625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10"/>
              </a:spcBef>
            </a:pPr>
            <a:r>
              <a:rPr dirty="0" sz="3950" spc="-320">
                <a:solidFill>
                  <a:srgbClr val="031728"/>
                </a:solidFill>
                <a:latin typeface="Verdana"/>
                <a:cs typeface="Verdana"/>
              </a:rPr>
              <a:t>2</a:t>
            </a:r>
            <a:r>
              <a:rPr dirty="0" sz="39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280">
                <a:solidFill>
                  <a:srgbClr val="031728"/>
                </a:solidFill>
                <a:latin typeface="Verdana"/>
                <a:cs typeface="Verdana"/>
              </a:rPr>
              <a:t>Ti</a:t>
            </a:r>
            <a:r>
              <a:rPr dirty="0" sz="3950" spc="-625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3950" spc="95">
                <a:solidFill>
                  <a:srgbClr val="031728"/>
                </a:solidFill>
                <a:latin typeface="Verdana"/>
                <a:cs typeface="Verdana"/>
              </a:rPr>
              <a:t>óteo</a:t>
            </a:r>
            <a:r>
              <a:rPr dirty="0" sz="395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031728"/>
                </a:solidFill>
                <a:latin typeface="Verdana"/>
                <a:cs typeface="Verdana"/>
              </a:rPr>
              <a:t>3:1</a:t>
            </a:r>
            <a:r>
              <a:rPr dirty="0" sz="3950" spc="-434">
                <a:solidFill>
                  <a:srgbClr val="031728"/>
                </a:solidFill>
                <a:latin typeface="Verdana"/>
                <a:cs typeface="Verdana"/>
              </a:rPr>
              <a:t>6</a:t>
            </a:r>
            <a:r>
              <a:rPr dirty="0" sz="3950" spc="-484">
                <a:solidFill>
                  <a:srgbClr val="031728"/>
                </a:solidFill>
                <a:latin typeface="Verdana"/>
                <a:cs typeface="Verdana"/>
              </a:rPr>
              <a:t>-</a:t>
            </a:r>
            <a:r>
              <a:rPr dirty="0" sz="3950" spc="-320">
                <a:solidFill>
                  <a:srgbClr val="031728"/>
                </a:solidFill>
                <a:latin typeface="Verdana"/>
                <a:cs typeface="Verdana"/>
              </a:rPr>
              <a:t>17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500">
              <a:latin typeface="Verdana"/>
              <a:cs typeface="Verdana"/>
            </a:endParaRPr>
          </a:p>
          <a:p>
            <a:pPr marL="12700" marR="5080">
              <a:lnSpc>
                <a:spcPct val="100400"/>
              </a:lnSpc>
            </a:pPr>
            <a:r>
              <a:rPr dirty="0" sz="4600" spc="10">
                <a:solidFill>
                  <a:srgbClr val="031728"/>
                </a:solidFill>
                <a:latin typeface="Verdana"/>
                <a:cs typeface="Verdana"/>
              </a:rPr>
              <a:t>Toda</a:t>
            </a:r>
            <a:r>
              <a:rPr dirty="0" sz="4600" spc="-3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3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600" spc="-3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-220">
                <a:solidFill>
                  <a:srgbClr val="031728"/>
                </a:solidFill>
                <a:latin typeface="Verdana"/>
                <a:cs typeface="Verdana"/>
              </a:rPr>
              <a:t>Escritura</a:t>
            </a:r>
            <a:r>
              <a:rPr dirty="0" sz="4600" spc="-3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260">
                <a:solidFill>
                  <a:srgbClr val="031728"/>
                </a:solidFill>
                <a:latin typeface="Verdana"/>
                <a:cs typeface="Verdana"/>
              </a:rPr>
              <a:t>é</a:t>
            </a:r>
            <a:r>
              <a:rPr dirty="0" sz="4600" spc="-3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-70">
                <a:solidFill>
                  <a:srgbClr val="031728"/>
                </a:solidFill>
                <a:latin typeface="Verdana"/>
                <a:cs typeface="Verdana"/>
              </a:rPr>
              <a:t>inspirada </a:t>
            </a:r>
            <a:r>
              <a:rPr dirty="0" sz="4600" spc="-16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-30">
                <a:solidFill>
                  <a:srgbClr val="031728"/>
                </a:solidFill>
                <a:latin typeface="Verdana"/>
                <a:cs typeface="Verdana"/>
              </a:rPr>
              <a:t>po</a:t>
            </a:r>
            <a:r>
              <a:rPr dirty="0" sz="4600" spc="-1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55">
                <a:solidFill>
                  <a:srgbClr val="031728"/>
                </a:solidFill>
                <a:latin typeface="Verdana"/>
                <a:cs typeface="Verdana"/>
              </a:rPr>
              <a:t>Deu</a:t>
            </a:r>
            <a:r>
              <a:rPr dirty="0" sz="4600" spc="-114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460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275">
                <a:solidFill>
                  <a:srgbClr val="031728"/>
                </a:solidFill>
                <a:latin typeface="Verdana"/>
                <a:cs typeface="Verdana"/>
              </a:rPr>
              <a:t>út</a:t>
            </a:r>
            <a:r>
              <a:rPr dirty="0" sz="4600" spc="-16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4600" spc="-340">
                <a:solidFill>
                  <a:srgbClr val="031728"/>
                </a:solidFill>
                <a:latin typeface="Verdana"/>
                <a:cs typeface="Verdana"/>
              </a:rPr>
              <a:t>l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14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4600" spc="13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80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460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50">
                <a:solidFill>
                  <a:srgbClr val="031728"/>
                </a:solidFill>
                <a:latin typeface="Verdana"/>
                <a:cs typeface="Verdana"/>
              </a:rPr>
              <a:t>ensino,</a:t>
            </a:r>
            <a:r>
              <a:rPr dirty="0" sz="460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14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4600" spc="13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3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50">
                <a:solidFill>
                  <a:srgbClr val="031728"/>
                </a:solidFill>
                <a:latin typeface="Verdana"/>
                <a:cs typeface="Verdana"/>
              </a:rPr>
              <a:t>repreensão, </a:t>
            </a:r>
            <a:r>
              <a:rPr dirty="0" sz="4600" spc="-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20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4600" spc="12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3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600" spc="3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80">
                <a:solidFill>
                  <a:srgbClr val="031728"/>
                </a:solidFill>
                <a:latin typeface="Verdana"/>
                <a:cs typeface="Verdana"/>
              </a:rPr>
              <a:t>correção,</a:t>
            </a:r>
            <a:r>
              <a:rPr dirty="0" sz="4600" spc="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120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4600" spc="12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390">
                <a:solidFill>
                  <a:srgbClr val="031728"/>
                </a:solidFill>
                <a:latin typeface="Verdana"/>
                <a:cs typeface="Verdana"/>
              </a:rPr>
              <a:t>a </a:t>
            </a:r>
            <a:r>
              <a:rPr dirty="0" sz="4600" spc="3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330">
                <a:solidFill>
                  <a:srgbClr val="031728"/>
                </a:solidFill>
                <a:latin typeface="Verdana"/>
                <a:cs typeface="Verdana"/>
              </a:rPr>
              <a:t>educação</a:t>
            </a:r>
            <a:r>
              <a:rPr dirty="0" sz="460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50">
                <a:solidFill>
                  <a:srgbClr val="031728"/>
                </a:solidFill>
                <a:latin typeface="Verdana"/>
                <a:cs typeface="Verdana"/>
              </a:rPr>
              <a:t>na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80">
                <a:solidFill>
                  <a:srgbClr val="031728"/>
                </a:solidFill>
                <a:latin typeface="Verdana"/>
                <a:cs typeface="Verdana"/>
              </a:rPr>
              <a:t>justiça</a:t>
            </a:r>
            <a:r>
              <a:rPr dirty="0" sz="4600" spc="-13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460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39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200">
                <a:solidFill>
                  <a:srgbClr val="031728"/>
                </a:solidFill>
                <a:latin typeface="Verdana"/>
                <a:cs typeface="Verdana"/>
              </a:rPr>
              <a:t>fim </a:t>
            </a:r>
            <a:r>
              <a:rPr dirty="0" sz="4600" spc="-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75">
                <a:solidFill>
                  <a:srgbClr val="031728"/>
                </a:solidFill>
                <a:latin typeface="Verdana"/>
                <a:cs typeface="Verdana"/>
              </a:rPr>
              <a:t>de</a:t>
            </a:r>
            <a:r>
              <a:rPr dirty="0" sz="4600" spc="-35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14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4600" spc="-3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229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4600" spc="-3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20">
                <a:solidFill>
                  <a:srgbClr val="031728"/>
                </a:solidFill>
                <a:latin typeface="Verdana"/>
                <a:cs typeface="Verdana"/>
              </a:rPr>
              <a:t>homem</a:t>
            </a:r>
            <a:r>
              <a:rPr dirty="0" sz="4600" spc="-3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275">
                <a:solidFill>
                  <a:srgbClr val="031728"/>
                </a:solidFill>
                <a:latin typeface="Verdana"/>
                <a:cs typeface="Verdana"/>
              </a:rPr>
              <a:t>de</a:t>
            </a:r>
            <a:r>
              <a:rPr dirty="0" sz="4600" spc="-35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-145">
                <a:solidFill>
                  <a:srgbClr val="031728"/>
                </a:solidFill>
                <a:latin typeface="Verdana"/>
                <a:cs typeface="Verdana"/>
              </a:rPr>
              <a:t>Deus </a:t>
            </a:r>
            <a:r>
              <a:rPr dirty="0" sz="4600" spc="-1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-145">
                <a:solidFill>
                  <a:srgbClr val="031728"/>
                </a:solidFill>
                <a:latin typeface="Verdana"/>
                <a:cs typeface="Verdana"/>
              </a:rPr>
              <a:t>sej</a:t>
            </a:r>
            <a:r>
              <a:rPr dirty="0" sz="4600" spc="-17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40">
                <a:solidFill>
                  <a:srgbClr val="031728"/>
                </a:solidFill>
                <a:latin typeface="Verdana"/>
                <a:cs typeface="Verdana"/>
              </a:rPr>
              <a:t>perfeit</a:t>
            </a:r>
            <a:r>
              <a:rPr dirty="0" sz="4600" spc="-45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460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04">
                <a:solidFill>
                  <a:srgbClr val="031728"/>
                </a:solidFill>
                <a:latin typeface="Verdana"/>
                <a:cs typeface="Verdana"/>
              </a:rPr>
              <a:t>e </a:t>
            </a:r>
            <a:r>
              <a:rPr dirty="0" sz="460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5">
                <a:solidFill>
                  <a:srgbClr val="031728"/>
                </a:solidFill>
                <a:latin typeface="Verdana"/>
                <a:cs typeface="Verdana"/>
              </a:rPr>
              <a:t>perfeitamente</a:t>
            </a:r>
            <a:r>
              <a:rPr dirty="0" sz="4600" spc="-1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25">
                <a:solidFill>
                  <a:srgbClr val="031728"/>
                </a:solidFill>
                <a:latin typeface="Verdana"/>
                <a:cs typeface="Verdana"/>
              </a:rPr>
              <a:t>habilitado </a:t>
            </a:r>
            <a:r>
              <a:rPr dirty="0" sz="4600" spc="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120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4600" spc="-35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165">
                <a:solidFill>
                  <a:srgbClr val="031728"/>
                </a:solidFill>
                <a:latin typeface="Verdana"/>
                <a:cs typeface="Verdana"/>
              </a:rPr>
              <a:t>toda</a:t>
            </a:r>
            <a:r>
              <a:rPr dirty="0" sz="4600" spc="-36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300">
                <a:solidFill>
                  <a:srgbClr val="031728"/>
                </a:solidFill>
                <a:latin typeface="Verdana"/>
                <a:cs typeface="Verdana"/>
              </a:rPr>
              <a:t>boa</a:t>
            </a:r>
            <a:r>
              <a:rPr dirty="0" sz="4600" spc="-34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-15">
                <a:solidFill>
                  <a:srgbClr val="031728"/>
                </a:solidFill>
                <a:latin typeface="Verdana"/>
                <a:cs typeface="Verdana"/>
              </a:rPr>
              <a:t>obra.</a:t>
            </a:r>
            <a:endParaRPr sz="4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470775" cy="1496060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305">
                <a:solidFill>
                  <a:srgbClr val="12392E"/>
                </a:solidFill>
              </a:rPr>
              <a:t>A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65">
                <a:solidFill>
                  <a:srgbClr val="12392E"/>
                </a:solidFill>
              </a:rPr>
              <a:t>QU</a:t>
            </a:r>
            <a:r>
              <a:rPr dirty="0" sz="5350" spc="-135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09">
                <a:solidFill>
                  <a:srgbClr val="12392E"/>
                </a:solidFill>
              </a:rPr>
              <a:t>É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185">
                <a:solidFill>
                  <a:srgbClr val="12392E"/>
                </a:solidFill>
              </a:rPr>
              <a:t>COMPARADA </a:t>
            </a:r>
            <a:r>
              <a:rPr dirty="0" sz="53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305">
                <a:solidFill>
                  <a:srgbClr val="12392E"/>
                </a:solidFill>
              </a:rPr>
              <a:t>A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75">
                <a:solidFill>
                  <a:srgbClr val="12392E"/>
                </a:solidFill>
              </a:rPr>
              <a:t>IGREJ</a:t>
            </a:r>
            <a:r>
              <a:rPr dirty="0" sz="5350" spc="-195">
                <a:solidFill>
                  <a:srgbClr val="12392E"/>
                </a:solidFill>
              </a:rPr>
              <a:t>A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60">
                <a:solidFill>
                  <a:srgbClr val="12392E"/>
                </a:solidFill>
              </a:rPr>
              <a:t>D</a:t>
            </a:r>
            <a:r>
              <a:rPr dirty="0" sz="5350" spc="-290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65">
                <a:solidFill>
                  <a:srgbClr val="12392E"/>
                </a:solidFill>
              </a:rPr>
              <a:t>DEUS?</a:t>
            </a:r>
            <a:endParaRPr sz="535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66834" y="3160453"/>
            <a:ext cx="7753350" cy="663829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10"/>
              </a:spcBef>
            </a:pP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60">
                <a:solidFill>
                  <a:srgbClr val="12392E"/>
                </a:solidFill>
                <a:latin typeface="Verdana"/>
                <a:cs typeface="Verdana"/>
              </a:rPr>
              <a:t>Co</a:t>
            </a:r>
            <a:r>
              <a:rPr dirty="0" sz="395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950" spc="-200">
                <a:solidFill>
                  <a:srgbClr val="12392E"/>
                </a:solidFill>
                <a:latin typeface="Verdana"/>
                <a:cs typeface="Verdana"/>
              </a:rPr>
              <a:t>íntio</a:t>
            </a:r>
            <a:r>
              <a:rPr dirty="0" sz="3950" spc="-23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50">
                <a:solidFill>
                  <a:srgbClr val="12392E"/>
                </a:solidFill>
                <a:latin typeface="Verdana"/>
                <a:cs typeface="Verdana"/>
              </a:rPr>
              <a:t>3:9</a:t>
            </a:r>
            <a:r>
              <a:rPr dirty="0" sz="3950" spc="-48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950" spc="-385">
                <a:solidFill>
                  <a:srgbClr val="12392E"/>
                </a:solidFill>
                <a:latin typeface="Verdana"/>
                <a:cs typeface="Verdana"/>
              </a:rPr>
              <a:t>10</a:t>
            </a:r>
            <a:r>
              <a:rPr dirty="0" sz="3950" spc="-22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95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325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6</a:t>
            </a:r>
            <a:r>
              <a:rPr dirty="0" sz="3950" spc="-465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17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50">
              <a:latin typeface="Verdana"/>
              <a:cs typeface="Verdana"/>
            </a:endParaRPr>
          </a:p>
          <a:p>
            <a:pPr marL="12700" marR="128905">
              <a:lnSpc>
                <a:spcPct val="80900"/>
              </a:lnSpc>
            </a:pP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Porque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somo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cooperadores; </a:t>
            </a:r>
            <a:r>
              <a:rPr dirty="0" sz="310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">
                <a:solidFill>
                  <a:srgbClr val="12392E"/>
                </a:solidFill>
                <a:latin typeface="Verdana"/>
                <a:cs typeface="Verdana"/>
              </a:rPr>
              <a:t>lavour</a:t>
            </a:r>
            <a:r>
              <a:rPr dirty="0" sz="3100" spc="-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30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3100" spc="-7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0">
                <a:solidFill>
                  <a:srgbClr val="12392E"/>
                </a:solidFill>
                <a:latin typeface="Verdana"/>
                <a:cs typeface="Verdana"/>
              </a:rPr>
              <a:t>edifí</a:t>
            </a:r>
            <a:r>
              <a:rPr dirty="0" sz="3100" spc="3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100" spc="-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3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04">
                <a:solidFill>
                  <a:srgbClr val="12392E"/>
                </a:solidFill>
                <a:latin typeface="Verdana"/>
                <a:cs typeface="Verdana"/>
              </a:rPr>
              <a:t>sois </a:t>
            </a:r>
            <a:r>
              <a:rPr dirty="0" sz="3100" spc="-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65">
                <a:solidFill>
                  <a:srgbClr val="12392E"/>
                </a:solidFill>
                <a:latin typeface="Verdana"/>
                <a:cs typeface="Verdana"/>
              </a:rPr>
              <a:t>vós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">
                <a:solidFill>
                  <a:srgbClr val="12392E"/>
                </a:solidFill>
                <a:latin typeface="Verdana"/>
                <a:cs typeface="Verdana"/>
              </a:rPr>
              <a:t>Segund</a:t>
            </a:r>
            <a:r>
              <a:rPr dirty="0" sz="3100" spc="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12392E"/>
                </a:solidFill>
                <a:latin typeface="Verdana"/>
                <a:cs typeface="Verdana"/>
              </a:rPr>
              <a:t>g</a:t>
            </a:r>
            <a:r>
              <a:rPr dirty="0" sz="3100" spc="-9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310">
                <a:solidFill>
                  <a:srgbClr val="12392E"/>
                </a:solidFill>
                <a:latin typeface="Verdana"/>
                <a:cs typeface="Verdana"/>
              </a:rPr>
              <a:t>aç</a:t>
            </a:r>
            <a:r>
              <a:rPr dirty="0" sz="3100" spc="34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5">
                <a:solidFill>
                  <a:srgbClr val="12392E"/>
                </a:solidFill>
                <a:latin typeface="Verdana"/>
                <a:cs typeface="Verdana"/>
              </a:rPr>
              <a:t>me </a:t>
            </a:r>
            <a:r>
              <a:rPr dirty="0" sz="3100" spc="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5">
                <a:solidFill>
                  <a:srgbClr val="12392E"/>
                </a:solidFill>
                <a:latin typeface="Verdana"/>
                <a:cs typeface="Verdana"/>
              </a:rPr>
              <a:t>foi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55">
                <a:solidFill>
                  <a:srgbClr val="12392E"/>
                </a:solidFill>
                <a:latin typeface="Verdana"/>
                <a:cs typeface="Verdana"/>
              </a:rPr>
              <a:t>dada</a:t>
            </a:r>
            <a:r>
              <a:rPr dirty="0" sz="3100" spc="9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100" spc="130">
                <a:solidFill>
                  <a:srgbClr val="12392E"/>
                </a:solidFill>
                <a:latin typeface="Verdana"/>
                <a:cs typeface="Verdana"/>
              </a:rPr>
              <a:t>ance</a:t>
            </a:r>
            <a:r>
              <a:rPr dirty="0" sz="3100" spc="6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fundamen</a:t>
            </a:r>
            <a:r>
              <a:rPr dirty="0" sz="3100" spc="-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50">
                <a:solidFill>
                  <a:srgbClr val="12392E"/>
                </a:solidFill>
                <a:latin typeface="Verdana"/>
                <a:cs typeface="Verdana"/>
              </a:rPr>
              <a:t>como 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">
                <a:solidFill>
                  <a:srgbClr val="12392E"/>
                </a:solidFill>
                <a:latin typeface="Verdana"/>
                <a:cs typeface="Verdana"/>
              </a:rPr>
              <a:t>pruden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00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100" spc="-155">
                <a:solidFill>
                  <a:srgbClr val="12392E"/>
                </a:solidFill>
                <a:latin typeface="Verdana"/>
                <a:cs typeface="Verdana"/>
              </a:rPr>
              <a:t>onstru</a:t>
            </a:r>
            <a:r>
              <a:rPr dirty="0" sz="3100" spc="-12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-250">
                <a:solidFill>
                  <a:srgbClr val="12392E"/>
                </a:solidFill>
                <a:latin typeface="Verdana"/>
                <a:cs typeface="Verdana"/>
              </a:rPr>
              <a:t>or;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0">
                <a:solidFill>
                  <a:srgbClr val="12392E"/>
                </a:solidFill>
                <a:latin typeface="Verdana"/>
                <a:cs typeface="Verdana"/>
              </a:rPr>
              <a:t>outro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75">
                <a:solidFill>
                  <a:srgbClr val="12392E"/>
                </a:solidFill>
                <a:latin typeface="Verdana"/>
                <a:cs typeface="Verdana"/>
              </a:rPr>
              <a:t>edifica </a:t>
            </a:r>
            <a:r>
              <a:rPr dirty="0" sz="31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0">
                <a:solidFill>
                  <a:srgbClr val="12392E"/>
                </a:solidFill>
                <a:latin typeface="Verdana"/>
                <a:cs typeface="Verdana"/>
              </a:rPr>
              <a:t>sobr</a:t>
            </a:r>
            <a:r>
              <a:rPr dirty="0" sz="3100" spc="-4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12392E"/>
                </a:solidFill>
                <a:latin typeface="Verdana"/>
                <a:cs typeface="Verdana"/>
              </a:rPr>
              <a:t>ele.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12392E"/>
                </a:solidFill>
                <a:latin typeface="Verdana"/>
                <a:cs typeface="Verdana"/>
              </a:rPr>
              <a:t>Porém</a:t>
            </a:r>
            <a:r>
              <a:rPr dirty="0" sz="31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95">
                <a:solidFill>
                  <a:srgbClr val="12392E"/>
                </a:solidFill>
                <a:latin typeface="Verdana"/>
                <a:cs typeface="Verdana"/>
              </a:rPr>
              <a:t>cada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vej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50">
                <a:solidFill>
                  <a:srgbClr val="12392E"/>
                </a:solidFill>
                <a:latin typeface="Verdana"/>
                <a:cs typeface="Verdana"/>
              </a:rPr>
              <a:t>como 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35">
                <a:solidFill>
                  <a:srgbClr val="12392E"/>
                </a:solidFill>
                <a:latin typeface="Verdana"/>
                <a:cs typeface="Verdana"/>
              </a:rPr>
              <a:t>edifica.</a:t>
            </a:r>
            <a:endParaRPr sz="3100">
              <a:latin typeface="Verdana"/>
              <a:cs typeface="Verdana"/>
            </a:endParaRPr>
          </a:p>
          <a:p>
            <a:pPr algn="just" marL="12700" marR="5080">
              <a:lnSpc>
                <a:spcPts val="3010"/>
              </a:lnSpc>
              <a:spcBef>
                <a:spcPts val="3195"/>
              </a:spcBef>
            </a:pPr>
            <a:r>
              <a:rPr dirty="0" sz="3100" spc="15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31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sabei</a:t>
            </a:r>
            <a:r>
              <a:rPr dirty="0" sz="3100" spc="-6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10">
                <a:solidFill>
                  <a:srgbClr val="12392E"/>
                </a:solidFill>
                <a:latin typeface="Verdana"/>
                <a:cs typeface="Verdana"/>
              </a:rPr>
              <a:t>soi</a:t>
            </a:r>
            <a:r>
              <a:rPr dirty="0" sz="3100" spc="-229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5">
                <a:solidFill>
                  <a:srgbClr val="12392E"/>
                </a:solidFill>
                <a:latin typeface="Verdana"/>
                <a:cs typeface="Verdana"/>
              </a:rPr>
              <a:t>san</a:t>
            </a:r>
            <a:r>
              <a:rPr dirty="0" sz="3100" spc="-7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-40">
                <a:solidFill>
                  <a:srgbClr val="12392E"/>
                </a:solidFill>
                <a:latin typeface="Verdana"/>
                <a:cs typeface="Verdana"/>
              </a:rPr>
              <a:t>uário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50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Espír</a:t>
            </a:r>
            <a:r>
              <a:rPr dirty="0" sz="3100" spc="-14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5">
                <a:solidFill>
                  <a:srgbClr val="12392E"/>
                </a:solidFill>
                <a:latin typeface="Verdana"/>
                <a:cs typeface="Verdana"/>
              </a:rPr>
              <a:t>to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habita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45">
                <a:solidFill>
                  <a:srgbClr val="12392E"/>
                </a:solidFill>
                <a:latin typeface="Verdana"/>
                <a:cs typeface="Verdana"/>
              </a:rPr>
              <a:t>vós?</a:t>
            </a:r>
            <a:endParaRPr sz="3100">
              <a:latin typeface="Verdana"/>
              <a:cs typeface="Verdana"/>
            </a:endParaRPr>
          </a:p>
          <a:p>
            <a:pPr algn="just" marL="12700" marR="106680">
              <a:lnSpc>
                <a:spcPct val="80900"/>
              </a:lnSpc>
              <a:spcBef>
                <a:spcPts val="15"/>
              </a:spcBef>
            </a:pPr>
            <a:r>
              <a:rPr dirty="0" sz="3100" spc="-20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-17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12392E"/>
                </a:solidFill>
                <a:latin typeface="Verdana"/>
                <a:cs typeface="Verdana"/>
              </a:rPr>
              <a:t>al</a:t>
            </a:r>
            <a:r>
              <a:rPr dirty="0" sz="3100" spc="85">
                <a:solidFill>
                  <a:srgbClr val="12392E"/>
                </a:solidFill>
                <a:latin typeface="Verdana"/>
                <a:cs typeface="Verdana"/>
              </a:rPr>
              <a:t>g</a:t>
            </a: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uém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dest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-220">
                <a:solidFill>
                  <a:srgbClr val="12392E"/>
                </a:solidFill>
                <a:latin typeface="Verdana"/>
                <a:cs typeface="Verdana"/>
              </a:rPr>
              <a:t>uir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santuári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Deus, </a:t>
            </a:r>
            <a:r>
              <a:rPr dirty="0" sz="3100" spc="-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-185">
                <a:solidFill>
                  <a:srgbClr val="12392E"/>
                </a:solidFill>
                <a:latin typeface="Verdana"/>
                <a:cs typeface="Verdana"/>
              </a:rPr>
              <a:t>estru</a:t>
            </a:r>
            <a:r>
              <a:rPr dirty="0" sz="3100" spc="-11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215">
                <a:solidFill>
                  <a:srgbClr val="12392E"/>
                </a:solidFill>
                <a:latin typeface="Verdana"/>
                <a:cs typeface="Verdana"/>
              </a:rPr>
              <a:t>rá;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12392E"/>
                </a:solidFill>
                <a:latin typeface="Verdana"/>
                <a:cs typeface="Verdana"/>
              </a:rPr>
              <a:t>porqu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santuári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35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3100" spc="-7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15">
                <a:solidFill>
                  <a:srgbClr val="12392E"/>
                </a:solidFill>
                <a:latin typeface="Verdana"/>
                <a:cs typeface="Verdana"/>
              </a:rPr>
              <a:t>soi</a:t>
            </a:r>
            <a:r>
              <a:rPr dirty="0" sz="3100" spc="-229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65">
                <a:solidFill>
                  <a:srgbClr val="12392E"/>
                </a:solidFill>
                <a:latin typeface="Verdana"/>
                <a:cs typeface="Verdana"/>
              </a:rPr>
              <a:t>vós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">
                <a:solidFill>
                  <a:srgbClr val="12392E"/>
                </a:solidFill>
                <a:latin typeface="Verdana"/>
                <a:cs typeface="Verdana"/>
              </a:rPr>
              <a:t>sagrado.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8371205" cy="2149475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-434">
                <a:solidFill>
                  <a:srgbClr val="12392E"/>
                </a:solidFill>
              </a:rPr>
              <a:t>SOBR</a:t>
            </a:r>
            <a:r>
              <a:rPr dirty="0" sz="5350" spc="-385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40">
                <a:solidFill>
                  <a:srgbClr val="12392E"/>
                </a:solidFill>
              </a:rPr>
              <a:t>QUE </a:t>
            </a:r>
            <a:r>
              <a:rPr dirty="0" sz="535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45">
                <a:solidFill>
                  <a:srgbClr val="12392E"/>
                </a:solidFill>
              </a:rPr>
              <a:t>FUNDAMENTO</a:t>
            </a:r>
            <a:r>
              <a:rPr dirty="0" sz="535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695">
                <a:solidFill>
                  <a:srgbClr val="12392E"/>
                </a:solidFill>
              </a:rPr>
              <a:t>ESTE </a:t>
            </a:r>
            <a:r>
              <a:rPr dirty="0" sz="5350" spc="-3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420">
                <a:solidFill>
                  <a:srgbClr val="12392E"/>
                </a:solidFill>
              </a:rPr>
              <a:t>EDIFÍ</a:t>
            </a:r>
            <a:r>
              <a:rPr dirty="0" sz="5350" spc="-505">
                <a:solidFill>
                  <a:srgbClr val="12392E"/>
                </a:solidFill>
              </a:rPr>
              <a:t>C</a:t>
            </a:r>
            <a:r>
              <a:rPr dirty="0" sz="5350" spc="-215">
                <a:solidFill>
                  <a:srgbClr val="12392E"/>
                </a:solidFill>
              </a:rPr>
              <a:t>I</a:t>
            </a:r>
            <a:r>
              <a:rPr dirty="0" sz="5350" spc="-385">
                <a:solidFill>
                  <a:srgbClr val="12392E"/>
                </a:solidFill>
              </a:rPr>
              <a:t>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09">
                <a:solidFill>
                  <a:srgbClr val="12392E"/>
                </a:solidFill>
              </a:rPr>
              <a:t>É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210">
                <a:solidFill>
                  <a:srgbClr val="12392E"/>
                </a:solidFill>
              </a:rPr>
              <a:t>CONSTRUÍDO?</a:t>
            </a:r>
            <a:endParaRPr sz="5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4708162"/>
            <a:ext cx="7888605" cy="575500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 marR="617855">
              <a:lnSpc>
                <a:spcPct val="79700"/>
              </a:lnSpc>
              <a:spcBef>
                <a:spcPts val="675"/>
              </a:spcBef>
            </a:pP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Porque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ninguém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pode</a:t>
            </a:r>
            <a:r>
              <a:rPr dirty="0" sz="2400" spc="-1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lançar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outro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fundamento, </a:t>
            </a:r>
            <a:r>
              <a:rPr dirty="0" sz="2400" spc="-8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além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foi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posto,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qual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Jesus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Cristo.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50">
              <a:latin typeface="Verdana"/>
              <a:cs typeface="Verdana"/>
            </a:endParaRPr>
          </a:p>
          <a:p>
            <a:pPr marL="12700" marR="5080">
              <a:lnSpc>
                <a:spcPct val="79700"/>
              </a:lnSpc>
            </a:pP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Chegando-vos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ele,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pedra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vive,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rejeitada, </a:t>
            </a:r>
            <a:r>
              <a:rPr dirty="0" sz="2400" spc="-8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33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6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m,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pe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hom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ns,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ta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preciosa,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vós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mesmos,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pedras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vivem,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sois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edificados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casa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espiritual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serdes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sacerdócio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santo,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fim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oferecerdes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sacrifícios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esp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itu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3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agradáve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7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ntermé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Jesus </a:t>
            </a:r>
            <a:r>
              <a:rPr dirty="0" sz="2400" spc="-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Cr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sto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75">
                <a:solidFill>
                  <a:srgbClr val="12392E"/>
                </a:solidFill>
                <a:latin typeface="Verdana"/>
                <a:cs typeface="Verdana"/>
              </a:rPr>
              <a:t>ss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está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Es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2400" spc="-29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tura: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 </a:t>
            </a:r>
            <a:r>
              <a:rPr dirty="0" sz="240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5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6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45">
                <a:solidFill>
                  <a:srgbClr val="12392E"/>
                </a:solidFill>
                <a:latin typeface="Verdana"/>
                <a:cs typeface="Verdana"/>
              </a:rPr>
              <a:t>ã</a:t>
            </a:r>
            <a:r>
              <a:rPr dirty="0" sz="2400" spc="1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uma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pedr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angu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ar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ta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pr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7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43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q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 </a:t>
            </a:r>
            <a:r>
              <a:rPr dirty="0" sz="240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nela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crer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será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modo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algum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envergonha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o. </a:t>
            </a:r>
            <a:r>
              <a:rPr dirty="0" sz="2400" spc="-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vó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outros,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portant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credes,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24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prec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7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mas,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descrentes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pedr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que 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construtor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re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j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ta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am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essa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2400" spc="-14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pr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nci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al </a:t>
            </a:r>
            <a:r>
              <a:rPr dirty="0" sz="2400" spc="-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pedra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angula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e: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Pedra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trop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200">
                <a:solidFill>
                  <a:srgbClr val="12392E"/>
                </a:solidFill>
                <a:latin typeface="Verdana"/>
                <a:cs typeface="Verdana"/>
              </a:rPr>
              <a:t>ço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ch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ofensa.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São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estes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tropeçam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palavra,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sendo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desobedientes,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foram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postos.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5216" y="3160453"/>
            <a:ext cx="7213600" cy="6292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60">
                <a:solidFill>
                  <a:srgbClr val="12392E"/>
                </a:solidFill>
                <a:latin typeface="Verdana"/>
                <a:cs typeface="Verdana"/>
              </a:rPr>
              <a:t>Co</a:t>
            </a:r>
            <a:r>
              <a:rPr dirty="0" sz="395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950" spc="-200">
                <a:solidFill>
                  <a:srgbClr val="12392E"/>
                </a:solidFill>
                <a:latin typeface="Verdana"/>
                <a:cs typeface="Verdana"/>
              </a:rPr>
              <a:t>íntio</a:t>
            </a:r>
            <a:r>
              <a:rPr dirty="0" sz="3950" spc="-23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500">
                <a:solidFill>
                  <a:srgbClr val="12392E"/>
                </a:solidFill>
                <a:latin typeface="Verdana"/>
                <a:cs typeface="Verdana"/>
              </a:rPr>
              <a:t>3:11</a:t>
            </a:r>
            <a:r>
              <a:rPr dirty="0" sz="3950" spc="-38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9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20">
                <a:solidFill>
                  <a:srgbClr val="12392E"/>
                </a:solidFill>
                <a:latin typeface="Verdana"/>
                <a:cs typeface="Verdana"/>
              </a:rPr>
              <a:t>Ped</a:t>
            </a:r>
            <a:r>
              <a:rPr dirty="0" sz="3950" spc="-3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950" spc="19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9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30">
                <a:solidFill>
                  <a:srgbClr val="12392E"/>
                </a:solidFill>
                <a:latin typeface="Verdana"/>
                <a:cs typeface="Verdana"/>
              </a:rPr>
              <a:t>2:</a:t>
            </a:r>
            <a:r>
              <a:rPr dirty="0" sz="3950" spc="-484">
                <a:solidFill>
                  <a:srgbClr val="12392E"/>
                </a:solidFill>
                <a:latin typeface="Verdana"/>
                <a:cs typeface="Verdana"/>
              </a:rPr>
              <a:t>4</a:t>
            </a:r>
            <a:r>
              <a:rPr dirty="0" sz="3950" spc="-465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950" spc="-330">
                <a:solidFill>
                  <a:srgbClr val="12392E"/>
                </a:solidFill>
                <a:latin typeface="Verdana"/>
                <a:cs typeface="Verdana"/>
              </a:rPr>
              <a:t>8.</a:t>
            </a:r>
            <a:endParaRPr sz="3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676515" cy="2149475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-165">
                <a:solidFill>
                  <a:srgbClr val="12392E"/>
                </a:solidFill>
              </a:rPr>
              <a:t>QU</a:t>
            </a:r>
            <a:r>
              <a:rPr dirty="0" sz="5350" spc="-135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60">
                <a:solidFill>
                  <a:srgbClr val="12392E"/>
                </a:solidFill>
              </a:rPr>
              <a:t>OUTRA</a:t>
            </a:r>
            <a:r>
              <a:rPr dirty="0" sz="5350" spc="-345">
                <a:solidFill>
                  <a:srgbClr val="12392E"/>
                </a:solidFill>
              </a:rPr>
              <a:t>S</a:t>
            </a:r>
            <a:r>
              <a:rPr dirty="0" sz="535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45">
                <a:solidFill>
                  <a:srgbClr val="12392E"/>
                </a:solidFill>
              </a:rPr>
              <a:t>FIGURAS </a:t>
            </a:r>
            <a:r>
              <a:rPr dirty="0" sz="5350" spc="-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80">
                <a:solidFill>
                  <a:srgbClr val="12392E"/>
                </a:solidFill>
              </a:rPr>
              <a:t>SÃ</a:t>
            </a:r>
            <a:r>
              <a:rPr dirty="0" sz="5350" spc="-85">
                <a:solidFill>
                  <a:srgbClr val="12392E"/>
                </a:solidFill>
              </a:rPr>
              <a:t>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15">
                <a:solidFill>
                  <a:srgbClr val="12392E"/>
                </a:solidFill>
              </a:rPr>
              <a:t>USADAS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20">
                <a:solidFill>
                  <a:srgbClr val="12392E"/>
                </a:solidFill>
              </a:rPr>
              <a:t>PARA </a:t>
            </a:r>
            <a:r>
              <a:rPr dirty="0" sz="535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140">
                <a:solidFill>
                  <a:srgbClr val="12392E"/>
                </a:solidFill>
              </a:rPr>
              <a:t>COMPARAR</a:t>
            </a:r>
            <a:r>
              <a:rPr dirty="0" sz="5350" spc="-430">
                <a:solidFill>
                  <a:srgbClr val="12392E"/>
                </a:solidFill>
              </a:rPr>
              <a:t> </a:t>
            </a:r>
            <a:r>
              <a:rPr dirty="0" sz="5350" spc="305">
                <a:solidFill>
                  <a:srgbClr val="12392E"/>
                </a:solidFill>
              </a:rPr>
              <a:t>A</a:t>
            </a:r>
            <a:r>
              <a:rPr dirty="0" sz="5350" spc="-420">
                <a:solidFill>
                  <a:srgbClr val="12392E"/>
                </a:solidFill>
              </a:rPr>
              <a:t> </a:t>
            </a:r>
            <a:r>
              <a:rPr dirty="0" sz="5350" spc="-120">
                <a:solidFill>
                  <a:srgbClr val="12392E"/>
                </a:solidFill>
              </a:rPr>
              <a:t>IGREJA?</a:t>
            </a:r>
            <a:endParaRPr sz="5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2948115"/>
            <a:ext cx="7937500" cy="71659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90500">
              <a:lnSpc>
                <a:spcPts val="3835"/>
              </a:lnSpc>
              <a:spcBef>
                <a:spcPts val="135"/>
              </a:spcBef>
            </a:pPr>
            <a:r>
              <a:rPr dirty="0" sz="3350" spc="50">
                <a:solidFill>
                  <a:srgbClr val="12392E"/>
                </a:solidFill>
                <a:latin typeface="Verdana"/>
                <a:cs typeface="Verdana"/>
              </a:rPr>
              <a:t>Gálata</a:t>
            </a:r>
            <a:r>
              <a:rPr dirty="0" sz="3350" spc="5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3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350" spc="-350">
                <a:solidFill>
                  <a:srgbClr val="12392E"/>
                </a:solidFill>
                <a:latin typeface="Verdana"/>
                <a:cs typeface="Verdana"/>
              </a:rPr>
              <a:t>6:</a:t>
            </a:r>
            <a:r>
              <a:rPr dirty="0" sz="3350" spc="-40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350" spc="-495">
                <a:solidFill>
                  <a:srgbClr val="12392E"/>
                </a:solidFill>
                <a:latin typeface="Verdana"/>
                <a:cs typeface="Verdana"/>
              </a:rPr>
              <a:t>0</a:t>
            </a:r>
            <a:r>
              <a:rPr dirty="0" sz="3350" spc="-35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3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350" spc="-27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350" spc="-165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3350" spc="-145">
                <a:solidFill>
                  <a:srgbClr val="12392E"/>
                </a:solidFill>
                <a:latin typeface="Verdana"/>
                <a:cs typeface="Verdana"/>
              </a:rPr>
              <a:t>ésios</a:t>
            </a:r>
            <a:r>
              <a:rPr dirty="0" sz="33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350" spc="-350">
                <a:solidFill>
                  <a:srgbClr val="12392E"/>
                </a:solidFill>
                <a:latin typeface="Verdana"/>
                <a:cs typeface="Verdana"/>
              </a:rPr>
              <a:t>2:</a:t>
            </a:r>
            <a:r>
              <a:rPr dirty="0" sz="3350" spc="-40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350" spc="-495">
                <a:solidFill>
                  <a:srgbClr val="12392E"/>
                </a:solidFill>
                <a:latin typeface="Verdana"/>
                <a:cs typeface="Verdana"/>
              </a:rPr>
              <a:t>9</a:t>
            </a:r>
            <a:r>
              <a:rPr dirty="0" sz="3350" spc="-35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3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350" spc="-254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3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350" spc="-80">
                <a:solidFill>
                  <a:srgbClr val="12392E"/>
                </a:solidFill>
                <a:latin typeface="Verdana"/>
                <a:cs typeface="Verdana"/>
              </a:rPr>
              <a:t>Timóteo</a:t>
            </a:r>
            <a:endParaRPr sz="3350">
              <a:latin typeface="Verdana"/>
              <a:cs typeface="Verdana"/>
            </a:endParaRPr>
          </a:p>
          <a:p>
            <a:pPr marL="190500">
              <a:lnSpc>
                <a:spcPts val="3835"/>
              </a:lnSpc>
            </a:pPr>
            <a:r>
              <a:rPr dirty="0" sz="3350" spc="-355">
                <a:solidFill>
                  <a:srgbClr val="12392E"/>
                </a:solidFill>
                <a:latin typeface="Verdana"/>
                <a:cs typeface="Verdana"/>
              </a:rPr>
              <a:t>5:</a:t>
            </a:r>
            <a:r>
              <a:rPr dirty="0" sz="3350" spc="-395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350" spc="-40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350" spc="-495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350" spc="-35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3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350" spc="-254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3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350" spc="-90">
                <a:solidFill>
                  <a:srgbClr val="12392E"/>
                </a:solidFill>
                <a:latin typeface="Verdana"/>
                <a:cs typeface="Verdana"/>
              </a:rPr>
              <a:t>Coríntios</a:t>
            </a:r>
            <a:r>
              <a:rPr dirty="0" sz="33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350" spc="-26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350" spc="-250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350" spc="-365">
                <a:solidFill>
                  <a:srgbClr val="12392E"/>
                </a:solidFill>
                <a:latin typeface="Verdana"/>
                <a:cs typeface="Verdana"/>
              </a:rPr>
              <a:t>:12</a:t>
            </a:r>
            <a:r>
              <a:rPr dirty="0" sz="33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350" spc="2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3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350" spc="-26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350" spc="-250">
                <a:solidFill>
                  <a:srgbClr val="12392E"/>
                </a:solidFill>
                <a:latin typeface="Verdana"/>
                <a:cs typeface="Verdana"/>
              </a:rPr>
              <a:t>7</a:t>
            </a:r>
            <a:r>
              <a:rPr dirty="0" sz="3350" spc="-28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endParaRPr sz="33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0">
              <a:latin typeface="Verdana"/>
              <a:cs typeface="Verdana"/>
            </a:endParaRPr>
          </a:p>
          <a:p>
            <a:pPr marL="12700" marR="34925">
              <a:lnSpc>
                <a:spcPct val="79700"/>
              </a:lnSpc>
              <a:spcBef>
                <a:spcPts val="5"/>
              </a:spcBef>
            </a:pP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0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sso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enquanto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vermo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op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65">
                <a:solidFill>
                  <a:srgbClr val="12392E"/>
                </a:solidFill>
                <a:latin typeface="Verdana"/>
                <a:cs typeface="Verdana"/>
              </a:rPr>
              <a:t>rtun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ade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façamos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bem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todos,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principalmente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aos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família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60">
                <a:solidFill>
                  <a:srgbClr val="12392E"/>
                </a:solidFill>
                <a:latin typeface="Verdana"/>
                <a:cs typeface="Verdana"/>
              </a:rPr>
              <a:t>da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fé.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427990">
              <a:lnSpc>
                <a:spcPct val="79700"/>
              </a:lnSpc>
            </a:pP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Ass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m,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j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65">
                <a:solidFill>
                  <a:srgbClr val="12392E"/>
                </a:solidFill>
                <a:latin typeface="Verdana"/>
                <a:cs typeface="Verdana"/>
              </a:rPr>
              <a:t>so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estrange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per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gr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22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mas </a:t>
            </a:r>
            <a:r>
              <a:rPr dirty="0" sz="2400" spc="-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conc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6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6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45">
                <a:solidFill>
                  <a:srgbClr val="12392E"/>
                </a:solidFill>
                <a:latin typeface="Verdana"/>
                <a:cs typeface="Verdana"/>
              </a:rPr>
              <a:t>ã</a:t>
            </a:r>
            <a:r>
              <a:rPr dirty="0" sz="24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santos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famí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Deus.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137160">
              <a:lnSpc>
                <a:spcPct val="79700"/>
              </a:lnSpc>
            </a:pP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repreendas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homem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doso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antes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ex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rt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31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2400" spc="8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pai;</a:t>
            </a:r>
            <a:r>
              <a:rPr dirty="0" sz="2400" spc="-2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aos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moços,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irmãos;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às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mulheres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idosas,</a:t>
            </a:r>
            <a:r>
              <a:rPr dirty="0" sz="2400" spc="-229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mães;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às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moças,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irmãs,</a:t>
            </a:r>
            <a:r>
              <a:rPr dirty="0" sz="2400" spc="-2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75">
                <a:solidFill>
                  <a:srgbClr val="12392E"/>
                </a:solidFill>
                <a:latin typeface="Verdana"/>
                <a:cs typeface="Verdana"/>
              </a:rPr>
              <a:t>toda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pureza.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50">
              <a:latin typeface="Verdana"/>
              <a:cs typeface="Verdana"/>
            </a:endParaRPr>
          </a:p>
          <a:p>
            <a:pPr marL="12700" marR="5080">
              <a:lnSpc>
                <a:spcPct val="79700"/>
              </a:lnSpc>
            </a:pP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rque,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ass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70">
                <a:solidFill>
                  <a:srgbClr val="12392E"/>
                </a:solidFill>
                <a:latin typeface="Verdana"/>
                <a:cs typeface="Verdana"/>
              </a:rPr>
              <a:t>corpo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tem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tos </a:t>
            </a:r>
            <a:r>
              <a:rPr dirty="0" sz="240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membros,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mbros,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send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mu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tos, </a:t>
            </a:r>
            <a:r>
              <a:rPr dirty="0" sz="2400" spc="-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const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tuem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ó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corp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ass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respe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to </a:t>
            </a:r>
            <a:r>
              <a:rPr dirty="0" sz="2400" spc="-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Cr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sto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65">
                <a:solidFill>
                  <a:srgbClr val="12392E"/>
                </a:solidFill>
                <a:latin typeface="Verdana"/>
                <a:cs typeface="Verdana"/>
              </a:rPr>
              <a:t>[</a:t>
            </a:r>
            <a:r>
              <a:rPr dirty="0" sz="2400" spc="-22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2400" spc="-235">
                <a:solidFill>
                  <a:srgbClr val="12392E"/>
                </a:solidFill>
                <a:latin typeface="Verdana"/>
                <a:cs typeface="Verdana"/>
              </a:rPr>
              <a:t>..</a:t>
            </a:r>
            <a:r>
              <a:rPr dirty="0" sz="2400" spc="-250">
                <a:solidFill>
                  <a:srgbClr val="12392E"/>
                </a:solidFill>
                <a:latin typeface="Verdana"/>
                <a:cs typeface="Verdana"/>
              </a:rPr>
              <a:t>]</a:t>
            </a:r>
            <a:r>
              <a:rPr dirty="0" sz="24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todo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70">
                <a:solidFill>
                  <a:srgbClr val="12392E"/>
                </a:solidFill>
                <a:latin typeface="Verdana"/>
                <a:cs typeface="Verdana"/>
              </a:rPr>
              <a:t>corpo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fosse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lho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onde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estar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5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24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40">
                <a:solidFill>
                  <a:srgbClr val="12392E"/>
                </a:solidFill>
                <a:latin typeface="Verdana"/>
                <a:cs typeface="Verdana"/>
              </a:rPr>
              <a:t>uv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?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todo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ss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onde,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lfat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?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822565" cy="2149475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484">
                <a:solidFill>
                  <a:srgbClr val="12392E"/>
                </a:solidFill>
              </a:rPr>
              <a:t>COMO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440">
                <a:solidFill>
                  <a:srgbClr val="12392E"/>
                </a:solidFill>
              </a:rPr>
              <a:t>IDENTIFICA</a:t>
            </a:r>
            <a:r>
              <a:rPr dirty="0" sz="5350" spc="-505">
                <a:solidFill>
                  <a:srgbClr val="12392E"/>
                </a:solidFill>
              </a:rPr>
              <a:t>R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325">
                <a:solidFill>
                  <a:srgbClr val="12392E"/>
                </a:solidFill>
              </a:rPr>
              <a:t>O </a:t>
            </a:r>
            <a:r>
              <a:rPr dirty="0" sz="53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235">
                <a:solidFill>
                  <a:srgbClr val="12392E"/>
                </a:solidFill>
              </a:rPr>
              <a:t>POVO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65">
                <a:solidFill>
                  <a:srgbClr val="12392E"/>
                </a:solidFill>
              </a:rPr>
              <a:t>QU</a:t>
            </a:r>
            <a:r>
              <a:rPr dirty="0" sz="5350" spc="-135">
                <a:solidFill>
                  <a:srgbClr val="12392E"/>
                </a:solidFill>
              </a:rPr>
              <a:t>E</a:t>
            </a:r>
            <a:r>
              <a:rPr dirty="0" sz="535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10">
                <a:solidFill>
                  <a:srgbClr val="12392E"/>
                </a:solidFill>
              </a:rPr>
              <a:t>PERTENCE</a:t>
            </a:r>
            <a:r>
              <a:rPr dirty="0" sz="5350" spc="1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229">
                <a:solidFill>
                  <a:srgbClr val="12392E"/>
                </a:solidFill>
              </a:rPr>
              <a:t>A </a:t>
            </a:r>
            <a:r>
              <a:rPr dirty="0" sz="53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75">
                <a:solidFill>
                  <a:srgbClr val="12392E"/>
                </a:solidFill>
              </a:rPr>
              <a:t>IGREJ</a:t>
            </a:r>
            <a:r>
              <a:rPr dirty="0" sz="5350" spc="-195">
                <a:solidFill>
                  <a:srgbClr val="12392E"/>
                </a:solidFill>
              </a:rPr>
              <a:t>A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60">
                <a:solidFill>
                  <a:srgbClr val="12392E"/>
                </a:solidFill>
              </a:rPr>
              <a:t>D</a:t>
            </a:r>
            <a:r>
              <a:rPr dirty="0" sz="5350" spc="-290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65">
                <a:solidFill>
                  <a:srgbClr val="12392E"/>
                </a:solidFill>
              </a:rPr>
              <a:t>DEUS?</a:t>
            </a:r>
            <a:endParaRPr sz="5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2910376"/>
            <a:ext cx="7839075" cy="669417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904"/>
              </a:lnSpc>
              <a:spcBef>
                <a:spcPts val="130"/>
              </a:spcBef>
            </a:pPr>
            <a:r>
              <a:rPr dirty="0" sz="3600" spc="204">
                <a:solidFill>
                  <a:srgbClr val="12392E"/>
                </a:solidFill>
                <a:latin typeface="Verdana"/>
                <a:cs typeface="Verdana"/>
              </a:rPr>
              <a:t>João</a:t>
            </a:r>
            <a:r>
              <a:rPr dirty="0" sz="36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50">
                <a:solidFill>
                  <a:srgbClr val="12392E"/>
                </a:solidFill>
                <a:latin typeface="Verdana"/>
                <a:cs typeface="Verdana"/>
              </a:rPr>
              <a:t>13:3</a:t>
            </a:r>
            <a:r>
              <a:rPr dirty="0" sz="3600" spc="-390">
                <a:solidFill>
                  <a:srgbClr val="12392E"/>
                </a:solidFill>
                <a:latin typeface="Verdana"/>
                <a:cs typeface="Verdana"/>
              </a:rPr>
              <a:t>5</a:t>
            </a:r>
            <a:r>
              <a:rPr dirty="0" sz="3600" spc="-63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4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600" spc="21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3600" spc="204">
                <a:solidFill>
                  <a:srgbClr val="12392E"/>
                </a:solidFill>
                <a:latin typeface="Verdana"/>
                <a:cs typeface="Verdana"/>
              </a:rPr>
              <a:t>oca</a:t>
            </a:r>
            <a:r>
              <a:rPr dirty="0" sz="3600" spc="8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600" spc="-165">
                <a:solidFill>
                  <a:srgbClr val="12392E"/>
                </a:solidFill>
                <a:latin typeface="Verdana"/>
                <a:cs typeface="Verdana"/>
              </a:rPr>
              <a:t>ip</a:t>
            </a:r>
            <a:r>
              <a:rPr dirty="0" sz="3600" spc="-20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50">
                <a:solidFill>
                  <a:srgbClr val="12392E"/>
                </a:solidFill>
                <a:latin typeface="Verdana"/>
                <a:cs typeface="Verdana"/>
              </a:rPr>
              <a:t>12:1</a:t>
            </a:r>
            <a:r>
              <a:rPr dirty="0" sz="3600" spc="-370">
                <a:solidFill>
                  <a:srgbClr val="12392E"/>
                </a:solidFill>
                <a:latin typeface="Verdana"/>
                <a:cs typeface="Verdana"/>
              </a:rPr>
              <a:t>7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285">
                <a:solidFill>
                  <a:srgbClr val="12392E"/>
                </a:solidFill>
                <a:latin typeface="Verdana"/>
                <a:cs typeface="Verdana"/>
              </a:rPr>
              <a:t>13</a:t>
            </a:r>
            <a:endParaRPr sz="3600">
              <a:latin typeface="Verdana"/>
              <a:cs typeface="Verdana"/>
            </a:endParaRPr>
          </a:p>
          <a:p>
            <a:pPr marL="190500">
              <a:lnSpc>
                <a:spcPts val="3904"/>
              </a:lnSpc>
            </a:pP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-2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600" spc="-350">
                <a:solidFill>
                  <a:srgbClr val="12392E"/>
                </a:solidFill>
                <a:latin typeface="Verdana"/>
                <a:cs typeface="Verdana"/>
              </a:rPr>
              <a:t>14:12.</a:t>
            </a:r>
            <a:endParaRPr sz="3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5650">
              <a:latin typeface="Verdana"/>
              <a:cs typeface="Verdana"/>
            </a:endParaRPr>
          </a:p>
          <a:p>
            <a:pPr marL="12700" marR="729615">
              <a:lnSpc>
                <a:spcPts val="2610"/>
              </a:lnSpc>
            </a:pPr>
            <a:r>
              <a:rPr dirty="0" sz="2700" spc="-114">
                <a:solidFill>
                  <a:srgbClr val="12392E"/>
                </a:solidFill>
                <a:latin typeface="Verdana"/>
                <a:cs typeface="Verdana"/>
              </a:rPr>
              <a:t>Nisto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12392E"/>
                </a:solidFill>
                <a:latin typeface="Verdana"/>
                <a:cs typeface="Verdana"/>
              </a:rPr>
              <a:t>conhecerão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700" spc="25">
                <a:solidFill>
                  <a:srgbClr val="12392E"/>
                </a:solidFill>
                <a:latin typeface="Verdana"/>
                <a:cs typeface="Verdana"/>
              </a:rPr>
              <a:t>odos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90">
                <a:solidFill>
                  <a:srgbClr val="12392E"/>
                </a:solidFill>
                <a:latin typeface="Verdana"/>
                <a:cs typeface="Verdana"/>
              </a:rPr>
              <a:t>soi</a:t>
            </a:r>
            <a:r>
              <a:rPr dirty="0" sz="2700" spc="-20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75">
                <a:solidFill>
                  <a:srgbClr val="12392E"/>
                </a:solidFill>
                <a:latin typeface="Verdana"/>
                <a:cs typeface="Verdana"/>
              </a:rPr>
              <a:t>meus </a:t>
            </a:r>
            <a:r>
              <a:rPr dirty="0" sz="2700" spc="-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discípulos:</a:t>
            </a:r>
            <a:r>
              <a:rPr dirty="0" sz="27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00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tiverdes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amor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55">
                <a:solidFill>
                  <a:srgbClr val="12392E"/>
                </a:solidFill>
                <a:latin typeface="Verdana"/>
                <a:cs typeface="Verdana"/>
              </a:rPr>
              <a:t>uns</a:t>
            </a:r>
            <a:r>
              <a:rPr dirty="0" sz="2700" spc="-2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5">
                <a:solidFill>
                  <a:srgbClr val="12392E"/>
                </a:solidFill>
                <a:latin typeface="Verdana"/>
                <a:cs typeface="Verdana"/>
              </a:rPr>
              <a:t>aos</a:t>
            </a:r>
            <a:r>
              <a:rPr dirty="0" sz="27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20">
                <a:solidFill>
                  <a:srgbClr val="12392E"/>
                </a:solidFill>
                <a:latin typeface="Verdana"/>
                <a:cs typeface="Verdana"/>
              </a:rPr>
              <a:t>outros.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50">
              <a:latin typeface="Verdana"/>
              <a:cs typeface="Verdana"/>
            </a:endParaRPr>
          </a:p>
          <a:p>
            <a:pPr marL="12700" marR="29845">
              <a:lnSpc>
                <a:spcPts val="2610"/>
              </a:lnSpc>
            </a:pPr>
            <a:r>
              <a:rPr dirty="0" sz="2700" spc="-190">
                <a:solidFill>
                  <a:srgbClr val="12392E"/>
                </a:solidFill>
                <a:latin typeface="Verdana"/>
                <a:cs typeface="Verdana"/>
              </a:rPr>
              <a:t>Irou-se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95">
                <a:solidFill>
                  <a:srgbClr val="12392E"/>
                </a:solidFill>
                <a:latin typeface="Verdana"/>
                <a:cs typeface="Verdana"/>
              </a:rPr>
              <a:t>dragão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30">
                <a:solidFill>
                  <a:srgbClr val="12392E"/>
                </a:solidFill>
                <a:latin typeface="Verdana"/>
                <a:cs typeface="Verdana"/>
              </a:rPr>
              <a:t>contra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mulher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55">
                <a:solidFill>
                  <a:srgbClr val="12392E"/>
                </a:solidFill>
                <a:latin typeface="Verdana"/>
                <a:cs typeface="Verdana"/>
              </a:rPr>
              <a:t>foi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12392E"/>
                </a:solidFill>
                <a:latin typeface="Verdana"/>
                <a:cs typeface="Verdana"/>
              </a:rPr>
              <a:t>pelejar </a:t>
            </a:r>
            <a:r>
              <a:rPr dirty="0" sz="270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resta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2700" spc="-114">
                <a:solidFill>
                  <a:srgbClr val="12392E"/>
                </a:solidFill>
                <a:latin typeface="Verdana"/>
                <a:cs typeface="Verdana"/>
              </a:rPr>
              <a:t>tes</a:t>
            </a:r>
            <a:r>
              <a:rPr dirty="0" sz="27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204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su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75">
                <a:solidFill>
                  <a:srgbClr val="12392E"/>
                </a:solidFill>
                <a:latin typeface="Verdana"/>
                <a:cs typeface="Verdana"/>
              </a:rPr>
              <a:t>descendê</a:t>
            </a:r>
            <a:r>
              <a:rPr dirty="0" sz="2700" spc="9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cia,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os </a:t>
            </a:r>
            <a:r>
              <a:rPr dirty="0" sz="2700" spc="-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guardam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mandamentos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2700" spc="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20">
                <a:solidFill>
                  <a:srgbClr val="12392E"/>
                </a:solidFill>
                <a:latin typeface="Verdana"/>
                <a:cs typeface="Verdana"/>
              </a:rPr>
              <a:t>têm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40">
                <a:solidFill>
                  <a:srgbClr val="12392E"/>
                </a:solidFill>
                <a:latin typeface="Verdana"/>
                <a:cs typeface="Verdana"/>
              </a:rPr>
              <a:t>testemunho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J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esus;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12392E"/>
                </a:solidFill>
                <a:latin typeface="Verdana"/>
                <a:cs typeface="Verdana"/>
              </a:rPr>
              <a:t>pô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7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35">
                <a:solidFill>
                  <a:srgbClr val="12392E"/>
                </a:solidFill>
                <a:latin typeface="Verdana"/>
                <a:cs typeface="Verdana"/>
              </a:rPr>
              <a:t>pé 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sob</a:t>
            </a:r>
            <a:r>
              <a:rPr dirty="0" sz="2700" spc="-7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arei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6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12392E"/>
                </a:solidFill>
                <a:latin typeface="Verdana"/>
                <a:cs typeface="Verdana"/>
              </a:rPr>
              <a:t>mar.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65">
                <a:solidFill>
                  <a:srgbClr val="12392E"/>
                </a:solidFill>
                <a:latin typeface="Verdana"/>
                <a:cs typeface="Verdana"/>
              </a:rPr>
              <a:t>Quando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pois</a:t>
            </a:r>
            <a:r>
              <a:rPr dirty="0" sz="2700" spc="-7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dr</a:t>
            </a:r>
            <a:r>
              <a:rPr dirty="0" sz="2700" spc="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gão </a:t>
            </a:r>
            <a:r>
              <a:rPr dirty="0" sz="27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25">
                <a:solidFill>
                  <a:srgbClr val="12392E"/>
                </a:solidFill>
                <a:latin typeface="Verdana"/>
                <a:cs typeface="Verdana"/>
              </a:rPr>
              <a:t>viu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atirado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75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12392E"/>
                </a:solidFill>
                <a:latin typeface="Verdana"/>
                <a:cs typeface="Verdana"/>
              </a:rPr>
              <a:t>terra,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45">
                <a:solidFill>
                  <a:srgbClr val="12392E"/>
                </a:solidFill>
                <a:latin typeface="Verdana"/>
                <a:cs typeface="Verdana"/>
              </a:rPr>
              <a:t>perseguiu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mulher </a:t>
            </a:r>
            <a:r>
              <a:rPr dirty="0" sz="2700" spc="-9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9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700" spc="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55">
                <a:solidFill>
                  <a:srgbClr val="12392E"/>
                </a:solidFill>
                <a:latin typeface="Verdana"/>
                <a:cs typeface="Verdana"/>
              </a:rPr>
              <a:t>der</a:t>
            </a:r>
            <a:r>
              <a:rPr dirty="0" sz="2700" spc="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70">
                <a:solidFill>
                  <a:srgbClr val="12392E"/>
                </a:solidFill>
                <a:latin typeface="Verdana"/>
                <a:cs typeface="Verdana"/>
              </a:rPr>
              <a:t>lu</a:t>
            </a:r>
            <a:r>
              <a:rPr dirty="0" sz="2700" spc="-190">
                <a:solidFill>
                  <a:srgbClr val="12392E"/>
                </a:solidFill>
                <a:latin typeface="Verdana"/>
                <a:cs typeface="Verdana"/>
              </a:rPr>
              <a:t>z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filho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55">
                <a:solidFill>
                  <a:srgbClr val="12392E"/>
                </a:solidFill>
                <a:latin typeface="Verdana"/>
                <a:cs typeface="Verdana"/>
              </a:rPr>
              <a:t>varão;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50">
              <a:latin typeface="Verdana"/>
              <a:cs typeface="Verdana"/>
            </a:endParaRPr>
          </a:p>
          <a:p>
            <a:pPr marL="12700" marR="5080">
              <a:lnSpc>
                <a:spcPts val="2610"/>
              </a:lnSpc>
              <a:spcBef>
                <a:spcPts val="5"/>
              </a:spcBef>
            </a:pP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Aqui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12392E"/>
                </a:solidFill>
                <a:latin typeface="Verdana"/>
                <a:cs typeface="Verdana"/>
              </a:rPr>
              <a:t>está</a:t>
            </a:r>
            <a:r>
              <a:rPr dirty="0" sz="270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perseverança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dos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14">
                <a:solidFill>
                  <a:srgbClr val="12392E"/>
                </a:solidFill>
                <a:latin typeface="Verdana"/>
                <a:cs typeface="Verdana"/>
              </a:rPr>
              <a:t>santos,</a:t>
            </a:r>
            <a:r>
              <a:rPr dirty="0" sz="2700" spc="-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que </a:t>
            </a:r>
            <a:r>
              <a:rPr dirty="0" sz="2700" spc="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45">
                <a:solidFill>
                  <a:srgbClr val="12392E"/>
                </a:solidFill>
                <a:latin typeface="Verdana"/>
                <a:cs typeface="Verdana"/>
              </a:rPr>
              <a:t>guardam</a:t>
            </a:r>
            <a:r>
              <a:rPr dirty="0" sz="2700" spc="-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mandamentos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27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30">
                <a:solidFill>
                  <a:srgbClr val="12392E"/>
                </a:solidFill>
                <a:latin typeface="Verdana"/>
                <a:cs typeface="Verdana"/>
              </a:rPr>
              <a:t>fé</a:t>
            </a:r>
            <a:r>
              <a:rPr dirty="0" sz="27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em </a:t>
            </a:r>
            <a:r>
              <a:rPr dirty="0" sz="2700" spc="-9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25">
                <a:solidFill>
                  <a:srgbClr val="12392E"/>
                </a:solidFill>
                <a:latin typeface="Verdana"/>
                <a:cs typeface="Verdana"/>
              </a:rPr>
              <a:t>Jesus.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21323"/>
            <a:ext cx="7522845" cy="1654175"/>
          </a:xfrm>
          <a:prstGeom prst="rect"/>
        </p:spPr>
        <p:txBody>
          <a:bodyPr wrap="square" lIns="0" tIns="187325" rIns="0" bIns="0" rtlCol="0" vert="horz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1475"/>
              </a:spcBef>
            </a:pPr>
            <a:r>
              <a:rPr dirty="0" sz="5900" spc="355">
                <a:solidFill>
                  <a:srgbClr val="12392E"/>
                </a:solidFill>
              </a:rPr>
              <a:t>A</a:t>
            </a:r>
            <a:r>
              <a:rPr dirty="0" sz="5900" spc="1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165">
                <a:solidFill>
                  <a:srgbClr val="12392E"/>
                </a:solidFill>
              </a:rPr>
              <a:t>QU</a:t>
            </a:r>
            <a:r>
              <a:rPr dirty="0" sz="5900" spc="-135">
                <a:solidFill>
                  <a:srgbClr val="12392E"/>
                </a:solidFill>
              </a:rPr>
              <a:t>E</a:t>
            </a:r>
            <a:r>
              <a:rPr dirty="0" sz="5900" spc="1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850">
                <a:solidFill>
                  <a:srgbClr val="12392E"/>
                </a:solidFill>
              </a:rPr>
              <a:t>S</a:t>
            </a:r>
            <a:r>
              <a:rPr dirty="0" sz="5900" spc="-785">
                <a:solidFill>
                  <a:srgbClr val="12392E"/>
                </a:solidFill>
              </a:rPr>
              <a:t>E</a:t>
            </a:r>
            <a:r>
              <a:rPr dirty="0" sz="5900" spc="1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434">
                <a:solidFill>
                  <a:srgbClr val="12392E"/>
                </a:solidFill>
              </a:rPr>
              <a:t>COM</a:t>
            </a:r>
            <a:r>
              <a:rPr dirty="0" sz="5900" spc="320">
                <a:solidFill>
                  <a:srgbClr val="12392E"/>
                </a:solidFill>
              </a:rPr>
              <a:t>P</a:t>
            </a:r>
            <a:r>
              <a:rPr dirty="0" sz="5900" spc="60">
                <a:solidFill>
                  <a:srgbClr val="12392E"/>
                </a:solidFill>
              </a:rPr>
              <a:t>ARA </a:t>
            </a:r>
            <a:r>
              <a:rPr dirty="0" sz="59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355">
                <a:solidFill>
                  <a:srgbClr val="12392E"/>
                </a:solidFill>
              </a:rPr>
              <a:t>A</a:t>
            </a:r>
            <a:r>
              <a:rPr dirty="0" sz="5900" spc="1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195">
                <a:solidFill>
                  <a:srgbClr val="12392E"/>
                </a:solidFill>
              </a:rPr>
              <a:t>VID</a:t>
            </a:r>
            <a:r>
              <a:rPr dirty="0" sz="5900" spc="-210">
                <a:solidFill>
                  <a:srgbClr val="12392E"/>
                </a:solidFill>
              </a:rPr>
              <a:t>A</a:t>
            </a:r>
            <a:r>
              <a:rPr dirty="0" sz="5900" spc="1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355">
                <a:solidFill>
                  <a:srgbClr val="12392E"/>
                </a:solidFill>
              </a:rPr>
              <a:t>CRISTÃ?</a:t>
            </a:r>
            <a:endParaRPr sz="59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6834" y="4266946"/>
            <a:ext cx="7884159" cy="633793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 marR="204470">
              <a:lnSpc>
                <a:spcPct val="79700"/>
              </a:lnSpc>
              <a:spcBef>
                <a:spcPts val="675"/>
              </a:spcBef>
            </a:pP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Tudo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200">
                <a:solidFill>
                  <a:srgbClr val="12392E"/>
                </a:solidFill>
                <a:latin typeface="Verdana"/>
                <a:cs typeface="Verdana"/>
              </a:rPr>
              <a:t>ço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causa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evange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ho,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me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rnar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co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perad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0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e.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sabe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vó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que 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correm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no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estád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o,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tod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22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verdade, </a:t>
            </a:r>
            <a:r>
              <a:rPr dirty="0" sz="24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correm,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ó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75">
                <a:solidFill>
                  <a:srgbClr val="12392E"/>
                </a:solidFill>
                <a:latin typeface="Verdana"/>
                <a:cs typeface="Verdana"/>
              </a:rPr>
              <a:t>eva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pr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ê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o?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Correi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tal </a:t>
            </a:r>
            <a:r>
              <a:rPr dirty="0" sz="2400" spc="-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maneira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alcanceis.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Todo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atleta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 tudo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se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dom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43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aqu</a:t>
            </a:r>
            <a:r>
              <a:rPr dirty="0" sz="2400" spc="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60">
                <a:solidFill>
                  <a:srgbClr val="12392E"/>
                </a:solidFill>
                <a:latin typeface="Verdana"/>
                <a:cs typeface="Verdana"/>
              </a:rPr>
              <a:t>les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4">
                <a:solidFill>
                  <a:srgbClr val="12392E"/>
                </a:solidFill>
                <a:latin typeface="Verdana"/>
                <a:cs typeface="Verdana"/>
              </a:rPr>
              <a:t>alcan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ç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uma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cor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15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24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corruptível;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nós,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porém,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incorruptível.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5080">
              <a:lnSpc>
                <a:spcPct val="79700"/>
              </a:lnSpc>
              <a:spcBef>
                <a:spcPts val="5"/>
              </a:spcBef>
            </a:pP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rtanto,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nós,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st</a:t>
            </a:r>
            <a:r>
              <a:rPr dirty="0" sz="2400" spc="-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tem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rodear</a:t>
            </a:r>
            <a:r>
              <a:rPr dirty="0" sz="2400" spc="-30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nos </a:t>
            </a:r>
            <a:r>
              <a:rPr dirty="0" sz="2400" spc="-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tão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grande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nuvem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testemunhas, </a:t>
            </a:r>
            <a:r>
              <a:rPr dirty="0" sz="2400" spc="-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desembaraçando-nos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todo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peso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 do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60">
                <a:solidFill>
                  <a:srgbClr val="12392E"/>
                </a:solidFill>
                <a:latin typeface="Verdana"/>
                <a:cs typeface="Verdana"/>
              </a:rPr>
              <a:t>pecado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tenazmente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nos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assed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7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corramos,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com 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pers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ver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nça,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9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carre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ra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nos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está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pr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sta, </a:t>
            </a:r>
            <a:r>
              <a:rPr dirty="0" sz="2400" spc="-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olhando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firmemente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Autor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Consumador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60">
                <a:solidFill>
                  <a:srgbClr val="12392E"/>
                </a:solidFill>
                <a:latin typeface="Verdana"/>
                <a:cs typeface="Verdana"/>
              </a:rPr>
              <a:t>da </a:t>
            </a:r>
            <a:r>
              <a:rPr dirty="0" sz="2400" spc="-8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fé,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Jesus,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qual,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troca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alegria</a:t>
            </a:r>
            <a:r>
              <a:rPr dirty="0" sz="2400" spc="-2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lhe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estava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proposta,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suportou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cruz,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fazendo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70">
                <a:solidFill>
                  <a:srgbClr val="12392E"/>
                </a:solidFill>
                <a:latin typeface="Verdana"/>
                <a:cs typeface="Verdana"/>
              </a:rPr>
              <a:t>caso</a:t>
            </a:r>
            <a:r>
              <a:rPr dirty="0" sz="240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60">
                <a:solidFill>
                  <a:srgbClr val="12392E"/>
                </a:solidFill>
                <a:latin typeface="Verdana"/>
                <a:cs typeface="Verdana"/>
              </a:rPr>
              <a:t>da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ignomínia,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está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assentado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destra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trono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2400" spc="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Cons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der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7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22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22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atentam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nte,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aqu</a:t>
            </a:r>
            <a:r>
              <a:rPr dirty="0" sz="2400" spc="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que 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suportou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tamanha</a:t>
            </a:r>
            <a:r>
              <a:rPr dirty="0" sz="2400" spc="-2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oposição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dos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pecadores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contra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60">
                <a:solidFill>
                  <a:srgbClr val="12392E"/>
                </a:solidFill>
                <a:latin typeface="Verdana"/>
                <a:cs typeface="Verdana"/>
              </a:rPr>
              <a:t>si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mesmo,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vo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gueis,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desma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7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ndo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 </a:t>
            </a:r>
            <a:r>
              <a:rPr dirty="0" sz="240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voss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alm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5216" y="3186829"/>
            <a:ext cx="7513955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8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600" spc="-2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600" spc="-105">
                <a:solidFill>
                  <a:srgbClr val="12392E"/>
                </a:solidFill>
                <a:latin typeface="Verdana"/>
                <a:cs typeface="Verdana"/>
              </a:rPr>
              <a:t>Coríntios</a:t>
            </a:r>
            <a:r>
              <a:rPr dirty="0" sz="3600" spc="-2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600" spc="-390">
                <a:solidFill>
                  <a:srgbClr val="12392E"/>
                </a:solidFill>
                <a:latin typeface="Verdana"/>
                <a:cs typeface="Verdana"/>
              </a:rPr>
              <a:t>9:23-25;</a:t>
            </a:r>
            <a:r>
              <a:rPr dirty="0" sz="3600" spc="-2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600" spc="-85">
                <a:solidFill>
                  <a:srgbClr val="12392E"/>
                </a:solidFill>
                <a:latin typeface="Verdana"/>
                <a:cs typeface="Verdana"/>
              </a:rPr>
              <a:t>Hebreus</a:t>
            </a:r>
            <a:r>
              <a:rPr dirty="0" sz="3600" spc="-2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600" spc="-370">
                <a:solidFill>
                  <a:srgbClr val="12392E"/>
                </a:solidFill>
                <a:latin typeface="Verdana"/>
                <a:cs typeface="Verdana"/>
              </a:rPr>
              <a:t>12:1-3</a:t>
            </a:r>
            <a:endParaRPr sz="36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366634" cy="2802890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100">
                <a:solidFill>
                  <a:srgbClr val="12392E"/>
                </a:solidFill>
              </a:rPr>
              <a:t>QUAND</a:t>
            </a:r>
            <a:r>
              <a:rPr dirty="0" sz="5350" spc="110">
                <a:solidFill>
                  <a:srgbClr val="12392E"/>
                </a:solidFill>
              </a:rPr>
              <a:t>O</a:t>
            </a:r>
            <a:r>
              <a:rPr dirty="0" sz="53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09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445">
                <a:solidFill>
                  <a:srgbClr val="12392E"/>
                </a:solidFill>
              </a:rPr>
              <a:t>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40">
                <a:solidFill>
                  <a:srgbClr val="12392E"/>
                </a:solidFill>
              </a:rPr>
              <a:t>QUE </a:t>
            </a:r>
            <a:r>
              <a:rPr dirty="0" sz="535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30">
                <a:solidFill>
                  <a:srgbClr val="12392E"/>
                </a:solidFill>
              </a:rPr>
              <a:t>RECEB</a:t>
            </a:r>
            <a:r>
              <a:rPr dirty="0" sz="5350" spc="-305">
                <a:solidFill>
                  <a:srgbClr val="12392E"/>
                </a:solidFill>
              </a:rPr>
              <a:t>E</a:t>
            </a:r>
            <a:r>
              <a:rPr dirty="0" sz="5350" spc="-220">
                <a:solidFill>
                  <a:srgbClr val="12392E"/>
                </a:solidFill>
              </a:rPr>
              <a:t>REMOS</a:t>
            </a:r>
            <a:r>
              <a:rPr dirty="0" sz="53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430">
                <a:solidFill>
                  <a:srgbClr val="12392E"/>
                </a:solidFill>
              </a:rPr>
              <a:t>COMO </a:t>
            </a:r>
            <a:r>
              <a:rPr dirty="0" sz="5350" spc="1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250">
                <a:solidFill>
                  <a:srgbClr val="12392E"/>
                </a:solidFill>
              </a:rPr>
              <a:t>EMBLEMA</a:t>
            </a:r>
            <a:r>
              <a:rPr dirty="0" sz="5350" spc="-240">
                <a:solidFill>
                  <a:srgbClr val="12392E"/>
                </a:solidFill>
              </a:rPr>
              <a:t>S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60">
                <a:solidFill>
                  <a:srgbClr val="12392E"/>
                </a:solidFill>
              </a:rPr>
              <a:t>D</a:t>
            </a:r>
            <a:r>
              <a:rPr dirty="0" sz="5350" spc="-290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229">
                <a:solidFill>
                  <a:srgbClr val="12392E"/>
                </a:solidFill>
              </a:rPr>
              <a:t>NOSSA </a:t>
            </a:r>
            <a:r>
              <a:rPr dirty="0" sz="5350" spc="-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10">
                <a:solidFill>
                  <a:srgbClr val="12392E"/>
                </a:solidFill>
              </a:rPr>
              <a:t>VITÓRIA?</a:t>
            </a:r>
            <a:endParaRPr sz="5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3271306"/>
            <a:ext cx="7858125" cy="787273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900"/>
              </a:lnSpc>
              <a:spcBef>
                <a:spcPts val="130"/>
              </a:spcBef>
            </a:pPr>
            <a:r>
              <a:rPr dirty="0" sz="3600" spc="200">
                <a:solidFill>
                  <a:srgbClr val="12392E"/>
                </a:solidFill>
                <a:latin typeface="Verdana"/>
                <a:cs typeface="Verdana"/>
              </a:rPr>
              <a:t>João</a:t>
            </a:r>
            <a:r>
              <a:rPr dirty="0" sz="36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65">
                <a:solidFill>
                  <a:srgbClr val="12392E"/>
                </a:solidFill>
                <a:latin typeface="Verdana"/>
                <a:cs typeface="Verdana"/>
              </a:rPr>
              <a:t>5:2</a:t>
            </a:r>
            <a:r>
              <a:rPr dirty="0" sz="3600" spc="-395">
                <a:solidFill>
                  <a:srgbClr val="12392E"/>
                </a:solidFill>
                <a:latin typeface="Verdana"/>
                <a:cs typeface="Verdana"/>
              </a:rPr>
              <a:t>8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445">
                <a:solidFill>
                  <a:srgbClr val="12392E"/>
                </a:solidFill>
                <a:latin typeface="Verdana"/>
                <a:cs typeface="Verdana"/>
              </a:rPr>
              <a:t>29</a:t>
            </a:r>
            <a:r>
              <a:rPr dirty="0" sz="3600" spc="-31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6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28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12392E"/>
                </a:solidFill>
                <a:latin typeface="Verdana"/>
                <a:cs typeface="Verdana"/>
              </a:rPr>
              <a:t>Ped</a:t>
            </a:r>
            <a:r>
              <a:rPr dirty="0" sz="3600" spc="-2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6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459">
                <a:solidFill>
                  <a:srgbClr val="12392E"/>
                </a:solidFill>
                <a:latin typeface="Verdana"/>
                <a:cs typeface="Verdana"/>
              </a:rPr>
              <a:t>5:4;</a:t>
            </a:r>
            <a:endParaRPr sz="3600">
              <a:latin typeface="Verdana"/>
              <a:cs typeface="Verdana"/>
            </a:endParaRPr>
          </a:p>
          <a:p>
            <a:pPr marL="190500">
              <a:lnSpc>
                <a:spcPts val="3900"/>
              </a:lnSpc>
            </a:pPr>
            <a:r>
              <a:rPr dirty="0" sz="3600" spc="-280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250">
                <a:solidFill>
                  <a:srgbClr val="12392E"/>
                </a:solidFill>
                <a:latin typeface="Verdana"/>
                <a:cs typeface="Verdana"/>
              </a:rPr>
              <a:t>Ti</a:t>
            </a:r>
            <a:r>
              <a:rPr dirty="0" sz="3600" spc="-55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600" spc="100">
                <a:solidFill>
                  <a:srgbClr val="12392E"/>
                </a:solidFill>
                <a:latin typeface="Verdana"/>
                <a:cs typeface="Verdana"/>
              </a:rPr>
              <a:t>óteo</a:t>
            </a:r>
            <a:r>
              <a:rPr dirty="0" sz="36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80">
                <a:solidFill>
                  <a:srgbClr val="12392E"/>
                </a:solidFill>
                <a:latin typeface="Verdana"/>
                <a:cs typeface="Verdana"/>
              </a:rPr>
              <a:t>4:8.</a:t>
            </a:r>
            <a:endParaRPr sz="3600">
              <a:latin typeface="Verdana"/>
              <a:cs typeface="Verdana"/>
            </a:endParaRPr>
          </a:p>
          <a:p>
            <a:pPr marL="12700" marR="5080">
              <a:lnSpc>
                <a:spcPts val="3010"/>
              </a:lnSpc>
              <a:spcBef>
                <a:spcPts val="2375"/>
              </a:spcBef>
            </a:pPr>
            <a:r>
              <a:rPr dirty="0" sz="3100" spc="15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12392E"/>
                </a:solidFill>
                <a:latin typeface="Verdana"/>
                <a:cs typeface="Verdana"/>
              </a:rPr>
              <a:t>vo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5">
                <a:solidFill>
                  <a:srgbClr val="12392E"/>
                </a:solidFill>
                <a:latin typeface="Verdana"/>
                <a:cs typeface="Verdana"/>
              </a:rPr>
              <a:t>maravilhe</a:t>
            </a:r>
            <a:r>
              <a:rPr dirty="0" sz="3100" spc="-4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4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180">
                <a:solidFill>
                  <a:srgbClr val="12392E"/>
                </a:solidFill>
                <a:latin typeface="Verdana"/>
                <a:cs typeface="Verdana"/>
              </a:rPr>
              <a:t>sto</a:t>
            </a:r>
            <a:r>
              <a:rPr dirty="0" sz="3100" spc="-12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12392E"/>
                </a:solidFill>
                <a:latin typeface="Verdana"/>
                <a:cs typeface="Verdana"/>
              </a:rPr>
              <a:t>porqu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>
                <a:solidFill>
                  <a:srgbClr val="12392E"/>
                </a:solidFill>
                <a:latin typeface="Verdana"/>
                <a:cs typeface="Verdana"/>
              </a:rPr>
              <a:t>ve</a:t>
            </a:r>
            <a:r>
              <a:rPr dirty="0" sz="3100" spc="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2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31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">
                <a:solidFill>
                  <a:srgbClr val="12392E"/>
                </a:solidFill>
                <a:latin typeface="Verdana"/>
                <a:cs typeface="Verdana"/>
              </a:rPr>
              <a:t>hora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>
                <a:solidFill>
                  <a:srgbClr val="12392E"/>
                </a:solidFill>
                <a:latin typeface="Verdana"/>
                <a:cs typeface="Verdana"/>
              </a:rPr>
              <a:t>todos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-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50">
                <a:solidFill>
                  <a:srgbClr val="12392E"/>
                </a:solidFill>
                <a:latin typeface="Verdana"/>
                <a:cs typeface="Verdana"/>
              </a:rPr>
              <a:t>acham </a:t>
            </a:r>
            <a:r>
              <a:rPr dirty="0" sz="31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5">
                <a:solidFill>
                  <a:srgbClr val="12392E"/>
                </a:solidFill>
                <a:latin typeface="Verdana"/>
                <a:cs typeface="Verdana"/>
              </a:rPr>
              <a:t>nos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túmulos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">
                <a:solidFill>
                  <a:srgbClr val="12392E"/>
                </a:solidFill>
                <a:latin typeface="Verdana"/>
                <a:cs typeface="Verdana"/>
              </a:rPr>
              <a:t>ou</a:t>
            </a:r>
            <a:r>
              <a:rPr dirty="0" sz="3100" spc="10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3100" spc="-40">
                <a:solidFill>
                  <a:srgbClr val="12392E"/>
                </a:solidFill>
                <a:latin typeface="Verdana"/>
                <a:cs typeface="Verdana"/>
              </a:rPr>
              <a:t>irã</a:t>
            </a:r>
            <a:r>
              <a:rPr dirty="0" sz="3100" spc="-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su</a:t>
            </a:r>
            <a:r>
              <a:rPr dirty="0" sz="3100" spc="-6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vo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z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12392E"/>
                </a:solidFill>
                <a:latin typeface="Verdana"/>
                <a:cs typeface="Verdana"/>
              </a:rPr>
              <a:t>sairão: </a:t>
            </a:r>
            <a:r>
              <a:rPr dirty="0" sz="3100" spc="-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0">
                <a:solidFill>
                  <a:srgbClr val="12392E"/>
                </a:solidFill>
                <a:latin typeface="Verdana"/>
                <a:cs typeface="Verdana"/>
              </a:rPr>
              <a:t>tiver</a:t>
            </a:r>
            <a:r>
              <a:rPr dirty="0" sz="3100" spc="-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-7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12392E"/>
                </a:solidFill>
                <a:latin typeface="Verdana"/>
                <a:cs typeface="Verdana"/>
              </a:rPr>
              <a:t>feito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0">
                <a:solidFill>
                  <a:srgbClr val="12392E"/>
                </a:solidFill>
                <a:latin typeface="Verdana"/>
                <a:cs typeface="Verdana"/>
              </a:rPr>
              <a:t>bem</a:t>
            </a:r>
            <a:r>
              <a:rPr dirty="0" sz="3100" spc="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3100" spc="10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2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31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65">
                <a:solidFill>
                  <a:srgbClr val="12392E"/>
                </a:solidFill>
                <a:latin typeface="Verdana"/>
                <a:cs typeface="Verdana"/>
              </a:rPr>
              <a:t>ressur</a:t>
            </a:r>
            <a:r>
              <a:rPr dirty="0" sz="3100" spc="-229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165">
                <a:solidFill>
                  <a:srgbClr val="12392E"/>
                </a:solidFill>
                <a:latin typeface="Verdana"/>
                <a:cs typeface="Verdana"/>
              </a:rPr>
              <a:t>eição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4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24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0">
                <a:solidFill>
                  <a:srgbClr val="12392E"/>
                </a:solidFill>
                <a:latin typeface="Verdana"/>
                <a:cs typeface="Verdana"/>
              </a:rPr>
              <a:t>vida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0">
                <a:solidFill>
                  <a:srgbClr val="12392E"/>
                </a:solidFill>
                <a:latin typeface="Verdana"/>
                <a:cs typeface="Verdana"/>
              </a:rPr>
              <a:t>tiver</a:t>
            </a:r>
            <a:r>
              <a:rPr dirty="0" sz="3100" spc="-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-50">
                <a:solidFill>
                  <a:srgbClr val="12392E"/>
                </a:solidFill>
                <a:latin typeface="Verdana"/>
                <a:cs typeface="Verdana"/>
              </a:rPr>
              <a:t>m </a:t>
            </a:r>
            <a:r>
              <a:rPr dirty="0" sz="3100" spc="-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85">
                <a:solidFill>
                  <a:srgbClr val="12392E"/>
                </a:solidFill>
                <a:latin typeface="Verdana"/>
                <a:cs typeface="Verdana"/>
              </a:rPr>
              <a:t>praticado</a:t>
            </a:r>
            <a:r>
              <a:rPr dirty="0" sz="3100" spc="-2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-2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mal,</a:t>
            </a:r>
            <a:r>
              <a:rPr dirty="0" sz="3100" spc="-2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9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-2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ressurreição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185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3100" spc="-10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190">
                <a:solidFill>
                  <a:srgbClr val="12392E"/>
                </a:solidFill>
                <a:latin typeface="Verdana"/>
                <a:cs typeface="Verdana"/>
              </a:rPr>
              <a:t>juízo.</a:t>
            </a:r>
            <a:endParaRPr sz="3100">
              <a:latin typeface="Verdana"/>
              <a:cs typeface="Verdana"/>
            </a:endParaRPr>
          </a:p>
          <a:p>
            <a:pPr marL="12700" marR="642620">
              <a:lnSpc>
                <a:spcPts val="3010"/>
              </a:lnSpc>
              <a:spcBef>
                <a:spcPts val="3200"/>
              </a:spcBef>
            </a:pPr>
            <a:r>
              <a:rPr dirty="0" sz="3100" spc="-30">
                <a:solidFill>
                  <a:srgbClr val="12392E"/>
                </a:solidFill>
                <a:latin typeface="Verdana"/>
                <a:cs typeface="Verdana"/>
              </a:rPr>
              <a:t>Ora</a:t>
            </a:r>
            <a:r>
              <a:rPr dirty="0" sz="3100" spc="-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65">
                <a:solidFill>
                  <a:srgbClr val="12392E"/>
                </a:solidFill>
                <a:latin typeface="Verdana"/>
                <a:cs typeface="Verdana"/>
              </a:rPr>
              <a:t>log</a:t>
            </a:r>
            <a:r>
              <a:rPr dirty="0" sz="3100" spc="8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0">
                <a:solidFill>
                  <a:srgbClr val="12392E"/>
                </a:solidFill>
                <a:latin typeface="Verdana"/>
                <a:cs typeface="Verdana"/>
              </a:rPr>
              <a:t>Suprem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Pastor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se </a:t>
            </a:r>
            <a:r>
              <a:rPr dirty="0" sz="3100" spc="-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manifestar,</a:t>
            </a:r>
            <a:r>
              <a:rPr dirty="0" sz="3100" spc="-2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5">
                <a:solidFill>
                  <a:srgbClr val="12392E"/>
                </a:solidFill>
                <a:latin typeface="Verdana"/>
                <a:cs typeface="Verdana"/>
              </a:rPr>
              <a:t>recebereis</a:t>
            </a:r>
            <a:r>
              <a:rPr dirty="0" sz="31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15">
                <a:solidFill>
                  <a:srgbClr val="12392E"/>
                </a:solidFill>
                <a:latin typeface="Verdana"/>
                <a:cs typeface="Verdana"/>
              </a:rPr>
              <a:t>imarcescível </a:t>
            </a:r>
            <a:r>
              <a:rPr dirty="0" sz="3100" spc="-10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130">
                <a:solidFill>
                  <a:srgbClr val="12392E"/>
                </a:solidFill>
                <a:latin typeface="Verdana"/>
                <a:cs typeface="Verdana"/>
              </a:rPr>
              <a:t>coroa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24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3100" spc="-2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glória.</a:t>
            </a:r>
            <a:endParaRPr sz="3100">
              <a:latin typeface="Verdana"/>
              <a:cs typeface="Verdana"/>
            </a:endParaRPr>
          </a:p>
          <a:p>
            <a:pPr marL="12700" marR="50165">
              <a:lnSpc>
                <a:spcPct val="80900"/>
              </a:lnSpc>
              <a:spcBef>
                <a:spcPts val="3229"/>
              </a:spcBef>
            </a:pP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Já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00">
                <a:solidFill>
                  <a:srgbClr val="12392E"/>
                </a:solidFill>
                <a:latin typeface="Verdana"/>
                <a:cs typeface="Verdana"/>
              </a:rPr>
              <a:t>agor</a:t>
            </a:r>
            <a:r>
              <a:rPr dirty="0" sz="3100" spc="11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75">
                <a:solidFill>
                  <a:srgbClr val="12392E"/>
                </a:solidFill>
                <a:latin typeface="Verdana"/>
                <a:cs typeface="Verdana"/>
              </a:rPr>
              <a:t>co</a:t>
            </a:r>
            <a:r>
              <a:rPr dirty="0" sz="3100" spc="4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225">
                <a:solidFill>
                  <a:srgbClr val="12392E"/>
                </a:solidFill>
                <a:latin typeface="Verdana"/>
                <a:cs typeface="Verdana"/>
              </a:rPr>
              <a:t>oa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4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2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445">
                <a:solidFill>
                  <a:srgbClr val="12392E"/>
                </a:solidFill>
                <a:latin typeface="Verdana"/>
                <a:cs typeface="Verdana"/>
              </a:rPr>
              <a:t>j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usti</a:t>
            </a:r>
            <a:r>
              <a:rPr dirty="0" sz="3100" spc="-110">
                <a:solidFill>
                  <a:srgbClr val="12392E"/>
                </a:solidFill>
                <a:latin typeface="Verdana"/>
                <a:cs typeface="Verdana"/>
              </a:rPr>
              <a:t>ç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12392E"/>
                </a:solidFill>
                <a:latin typeface="Verdana"/>
                <a:cs typeface="Verdana"/>
              </a:rPr>
              <a:t>me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está </a:t>
            </a:r>
            <a:r>
              <a:rPr dirty="0" sz="3100" spc="-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85">
                <a:solidFill>
                  <a:srgbClr val="12392E"/>
                </a:solidFill>
                <a:latin typeface="Verdana"/>
                <a:cs typeface="Verdana"/>
              </a:rPr>
              <a:t>guardada,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qua</a:t>
            </a:r>
            <a:r>
              <a:rPr dirty="0" sz="3100" spc="2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12392E"/>
                </a:solidFill>
                <a:latin typeface="Verdana"/>
                <a:cs typeface="Verdana"/>
              </a:rPr>
              <a:t>Sen</a:t>
            </a:r>
            <a:r>
              <a:rPr dirty="0" sz="3100" spc="-130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3100" spc="-155">
                <a:solidFill>
                  <a:srgbClr val="12392E"/>
                </a:solidFill>
                <a:latin typeface="Verdana"/>
                <a:cs typeface="Verdana"/>
              </a:rPr>
              <a:t>or,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25">
                <a:solidFill>
                  <a:srgbClr val="12392E"/>
                </a:solidFill>
                <a:latin typeface="Verdana"/>
                <a:cs typeface="Verdana"/>
              </a:rPr>
              <a:t>re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70">
                <a:solidFill>
                  <a:srgbClr val="12392E"/>
                </a:solidFill>
                <a:latin typeface="Verdana"/>
                <a:cs typeface="Verdana"/>
              </a:rPr>
              <a:t>juiz</a:t>
            </a:r>
            <a:r>
              <a:rPr dirty="0" sz="31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150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12392E"/>
                </a:solidFill>
                <a:latin typeface="Verdana"/>
                <a:cs typeface="Verdana"/>
              </a:rPr>
              <a:t>dar</a:t>
            </a:r>
            <a:r>
              <a:rPr dirty="0" sz="3100" spc="105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75">
                <a:solidFill>
                  <a:srgbClr val="12392E"/>
                </a:solidFill>
                <a:latin typeface="Verdana"/>
                <a:cs typeface="Verdana"/>
              </a:rPr>
              <a:t>naquele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50">
                <a:solidFill>
                  <a:srgbClr val="12392E"/>
                </a:solidFill>
                <a:latin typeface="Verdana"/>
                <a:cs typeface="Verdana"/>
              </a:rPr>
              <a:t>Dia</a:t>
            </a:r>
            <a:r>
              <a:rPr dirty="0" sz="3100" spc="-12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3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12392E"/>
                </a:solidFill>
                <a:latin typeface="Verdana"/>
                <a:cs typeface="Verdana"/>
              </a:rPr>
              <a:t>soment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2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31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mi</a:t>
            </a:r>
            <a:r>
              <a:rPr dirty="0" sz="3100" spc="-17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-26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-7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-5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>
                <a:solidFill>
                  <a:srgbClr val="12392E"/>
                </a:solidFill>
                <a:latin typeface="Verdana"/>
                <a:cs typeface="Verdana"/>
              </a:rPr>
              <a:t>todos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12392E"/>
                </a:solidFill>
                <a:latin typeface="Verdana"/>
                <a:cs typeface="Verdana"/>
              </a:rPr>
              <a:t>quantos </a:t>
            </a:r>
            <a:r>
              <a:rPr dirty="0" sz="3100" spc="-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12392E"/>
                </a:solidFill>
                <a:latin typeface="Verdana"/>
                <a:cs typeface="Verdana"/>
              </a:rPr>
              <a:t>ama</a:t>
            </a:r>
            <a:r>
              <a:rPr dirty="0" sz="3100" spc="12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su</a:t>
            </a:r>
            <a:r>
              <a:rPr dirty="0" sz="3100" spc="-6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vi</a:t>
            </a:r>
            <a:r>
              <a:rPr dirty="0" sz="3100" spc="-175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100" spc="70">
                <a:solidFill>
                  <a:srgbClr val="12392E"/>
                </a:solidFill>
                <a:latin typeface="Verdana"/>
                <a:cs typeface="Verdana"/>
              </a:rPr>
              <a:t>da.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6687184" cy="2149475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484">
                <a:solidFill>
                  <a:srgbClr val="12392E"/>
                </a:solidFill>
              </a:rPr>
              <a:t>COMO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420">
                <a:solidFill>
                  <a:srgbClr val="12392E"/>
                </a:solidFill>
              </a:rPr>
              <a:t>SER</a:t>
            </a:r>
            <a:r>
              <a:rPr dirty="0" sz="5350" spc="-420">
                <a:solidFill>
                  <a:srgbClr val="12392E"/>
                </a:solidFill>
              </a:rPr>
              <a:t>Á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229">
                <a:solidFill>
                  <a:srgbClr val="12392E"/>
                </a:solidFill>
              </a:rPr>
              <a:t>A </a:t>
            </a:r>
            <a:r>
              <a:rPr dirty="0" sz="53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80">
                <a:solidFill>
                  <a:srgbClr val="12392E"/>
                </a:solidFill>
              </a:rPr>
              <a:t>RECOMPENSA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25">
                <a:solidFill>
                  <a:srgbClr val="12392E"/>
                </a:solidFill>
              </a:rPr>
              <a:t>FINAL </a:t>
            </a:r>
            <a:r>
              <a:rPr dirty="0" sz="5350" spc="-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240">
                <a:solidFill>
                  <a:srgbClr val="12392E"/>
                </a:solidFill>
              </a:rPr>
              <a:t>DO</a:t>
            </a:r>
            <a:r>
              <a:rPr dirty="0" sz="5350" spc="-204">
                <a:solidFill>
                  <a:srgbClr val="12392E"/>
                </a:solidFill>
              </a:rPr>
              <a:t>S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90">
                <a:solidFill>
                  <a:srgbClr val="12392E"/>
                </a:solidFill>
              </a:rPr>
              <a:t>BONS?</a:t>
            </a:r>
            <a:endParaRPr sz="5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4723245"/>
            <a:ext cx="7937500" cy="5487035"/>
          </a:xfrm>
          <a:prstGeom prst="rect">
            <a:avLst/>
          </a:prstGeom>
        </p:spPr>
        <p:txBody>
          <a:bodyPr wrap="square" lIns="0" tIns="71755" rIns="0" bIns="0" rtlCol="0" vert="horz">
            <a:spAutoFit/>
          </a:bodyPr>
          <a:lstStyle/>
          <a:p>
            <a:pPr marL="12700" marR="52069">
              <a:lnSpc>
                <a:spcPct val="81200"/>
              </a:lnSpc>
              <a:spcBef>
                <a:spcPts val="565"/>
              </a:spcBef>
            </a:pP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porque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aguardava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4">
                <a:solidFill>
                  <a:srgbClr val="12392E"/>
                </a:solidFill>
                <a:latin typeface="Verdana"/>
                <a:cs typeface="Verdana"/>
              </a:rPr>
              <a:t>cidade</a:t>
            </a:r>
            <a:r>
              <a:rPr dirty="0" sz="1950" spc="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tem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fundamentos,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60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1950" spc="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qual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arquiteto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edificador.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Mas,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agora,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aspiram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uma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pátria</a:t>
            </a:r>
            <a:r>
              <a:rPr dirty="0" sz="19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80">
                <a:solidFill>
                  <a:srgbClr val="12392E"/>
                </a:solidFill>
                <a:latin typeface="Verdana"/>
                <a:cs typeface="Verdana"/>
              </a:rPr>
              <a:t>superior,</a:t>
            </a:r>
            <a:r>
              <a:rPr dirty="0" sz="19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95">
                <a:solidFill>
                  <a:srgbClr val="12392E"/>
                </a:solidFill>
                <a:latin typeface="Verdana"/>
                <a:cs typeface="Verdana"/>
              </a:rPr>
              <a:t>isto</a:t>
            </a:r>
            <a:r>
              <a:rPr dirty="0" sz="19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é,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celestial.</a:t>
            </a:r>
            <a:r>
              <a:rPr dirty="0" sz="19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Por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isso,</a:t>
            </a:r>
            <a:r>
              <a:rPr dirty="0" sz="19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5">
                <a:solidFill>
                  <a:srgbClr val="12392E"/>
                </a:solidFill>
                <a:latin typeface="Verdana"/>
                <a:cs typeface="Verdana"/>
              </a:rPr>
              <a:t>envergonha </a:t>
            </a:r>
            <a:r>
              <a:rPr dirty="0" sz="1950" spc="-6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deles,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ser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chamado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seu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Deus,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5">
                <a:solidFill>
                  <a:srgbClr val="12392E"/>
                </a:solidFill>
                <a:latin typeface="Verdana"/>
                <a:cs typeface="Verdana"/>
              </a:rPr>
              <a:t>porquanto</a:t>
            </a:r>
            <a:r>
              <a:rPr dirty="0" sz="1950" spc="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80">
                <a:solidFill>
                  <a:srgbClr val="12392E"/>
                </a:solidFill>
                <a:latin typeface="Verdana"/>
                <a:cs typeface="Verdana"/>
              </a:rPr>
              <a:t>lhes</a:t>
            </a:r>
            <a:r>
              <a:rPr dirty="0" sz="1950" spc="-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preparou 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uma</a:t>
            </a:r>
            <a:r>
              <a:rPr dirty="0" sz="19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cidade.</a:t>
            </a:r>
            <a:endParaRPr sz="1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>
              <a:latin typeface="Verdana"/>
              <a:cs typeface="Verdana"/>
            </a:endParaRPr>
          </a:p>
          <a:p>
            <a:pPr marL="12700" marR="5080">
              <a:lnSpc>
                <a:spcPts val="1900"/>
              </a:lnSpc>
            </a:pP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Vi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4">
                <a:solidFill>
                  <a:srgbClr val="12392E"/>
                </a:solidFill>
                <a:latin typeface="Verdana"/>
                <a:cs typeface="Verdana"/>
              </a:rPr>
              <a:t>cidade</a:t>
            </a:r>
            <a:r>
              <a:rPr dirty="0" sz="1950" spc="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santa,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5">
                <a:solidFill>
                  <a:srgbClr val="12392E"/>
                </a:solidFill>
                <a:latin typeface="Verdana"/>
                <a:cs typeface="Verdana"/>
              </a:rPr>
              <a:t>nova</a:t>
            </a:r>
            <a:r>
              <a:rPr dirty="0" sz="1950" spc="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Jerusalém,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0">
                <a:solidFill>
                  <a:srgbClr val="12392E"/>
                </a:solidFill>
                <a:latin typeface="Verdana"/>
                <a:cs typeface="Verdana"/>
              </a:rPr>
              <a:t>descia</a:t>
            </a:r>
            <a:r>
              <a:rPr dirty="0" sz="1950" spc="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195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5">
                <a:solidFill>
                  <a:srgbClr val="12392E"/>
                </a:solidFill>
                <a:latin typeface="Verdana"/>
                <a:cs typeface="Verdana"/>
              </a:rPr>
              <a:t>céu,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parte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Deus,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65">
                <a:solidFill>
                  <a:srgbClr val="12392E"/>
                </a:solidFill>
                <a:latin typeface="Verdana"/>
                <a:cs typeface="Verdana"/>
              </a:rPr>
              <a:t>ataviada</a:t>
            </a:r>
            <a:r>
              <a:rPr dirty="0" sz="19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noiva</a:t>
            </a:r>
            <a:r>
              <a:rPr dirty="0" sz="1950" spc="-1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adornada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5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1950" spc="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esposo.</a:t>
            </a:r>
            <a:r>
              <a:rPr dirty="0" sz="19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Então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195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ou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45">
                <a:solidFill>
                  <a:srgbClr val="12392E"/>
                </a:solidFill>
                <a:latin typeface="Verdana"/>
                <a:cs typeface="Verdana"/>
              </a:rPr>
              <a:t>grande</a:t>
            </a:r>
            <a:r>
              <a:rPr dirty="0" sz="195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oz</a:t>
            </a:r>
            <a:r>
              <a:rPr dirty="0" sz="195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95">
                <a:solidFill>
                  <a:srgbClr val="12392E"/>
                </a:solidFill>
                <a:latin typeface="Verdana"/>
                <a:cs typeface="Verdana"/>
              </a:rPr>
              <a:t>nda</a:t>
            </a:r>
            <a:r>
              <a:rPr dirty="0" sz="19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trono,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zendo:</a:t>
            </a:r>
            <a:r>
              <a:rPr dirty="0" sz="195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2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-210">
                <a:solidFill>
                  <a:srgbClr val="12392E"/>
                </a:solidFill>
                <a:latin typeface="Verdana"/>
                <a:cs typeface="Verdana"/>
              </a:rPr>
              <a:t>s </a:t>
            </a:r>
            <a:r>
              <a:rPr dirty="0" sz="1950" spc="-120">
                <a:solidFill>
                  <a:srgbClr val="12392E"/>
                </a:solidFill>
                <a:latin typeface="Times New Roman"/>
                <a:cs typeface="Times New Roman"/>
              </a:rPr>
              <a:t> 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tabernáculo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2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950" spc="-2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homen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-16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195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eus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b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ta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19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95">
                <a:solidFill>
                  <a:srgbClr val="12392E"/>
                </a:solidFill>
                <a:latin typeface="Verdana"/>
                <a:cs typeface="Verdana"/>
              </a:rPr>
              <a:t>com </a:t>
            </a:r>
            <a:r>
              <a:rPr dirty="0" sz="19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eles.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114">
                <a:solidFill>
                  <a:srgbClr val="12392E"/>
                </a:solidFill>
                <a:latin typeface="Verdana"/>
                <a:cs typeface="Verdana"/>
              </a:rPr>
              <a:t>Ele</a:t>
            </a:r>
            <a:r>
              <a:rPr dirty="0" sz="1950" spc="-11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serã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55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9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950" spc="-2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-17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Deu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es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est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ar</a:t>
            </a:r>
            <a:r>
              <a:rPr dirty="0" sz="1950" spc="45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250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om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eles.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1950" spc="-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80">
                <a:solidFill>
                  <a:srgbClr val="12392E"/>
                </a:solidFill>
                <a:latin typeface="Verdana"/>
                <a:cs typeface="Verdana"/>
              </a:rPr>
              <a:t>lhes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enxugará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dos</a:t>
            </a:r>
            <a:r>
              <a:rPr dirty="0" sz="1950" spc="-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olhos</a:t>
            </a:r>
            <a:r>
              <a:rPr dirty="0" sz="19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0">
                <a:solidFill>
                  <a:srgbClr val="12392E"/>
                </a:solidFill>
                <a:latin typeface="Verdana"/>
                <a:cs typeface="Verdana"/>
              </a:rPr>
              <a:t>toda</a:t>
            </a:r>
            <a:r>
              <a:rPr dirty="0" sz="19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lágrima,</a:t>
            </a:r>
            <a:r>
              <a:rPr dirty="0" sz="19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morte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já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5">
                <a:solidFill>
                  <a:srgbClr val="12392E"/>
                </a:solidFill>
                <a:latin typeface="Verdana"/>
                <a:cs typeface="Verdana"/>
              </a:rPr>
              <a:t>existirá, </a:t>
            </a:r>
            <a:r>
              <a:rPr dirty="0" sz="1950" spc="-1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já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haverá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luto,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pranto,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dor,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porque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as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primeiras 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7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195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-114">
                <a:solidFill>
                  <a:srgbClr val="12392E"/>
                </a:solidFill>
                <a:latin typeface="Verdana"/>
                <a:cs typeface="Verdana"/>
              </a:rPr>
              <a:t>sa</a:t>
            </a:r>
            <a:r>
              <a:rPr dirty="0" sz="1950" spc="-1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pass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ram.</a:t>
            </a:r>
            <a:endParaRPr sz="1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131445">
              <a:lnSpc>
                <a:spcPts val="1900"/>
              </a:lnSpc>
            </a:pPr>
            <a:r>
              <a:rPr dirty="0" sz="1950" spc="55">
                <a:solidFill>
                  <a:srgbClr val="12392E"/>
                </a:solidFill>
                <a:latin typeface="Verdana"/>
                <a:cs typeface="Verdana"/>
              </a:rPr>
              <a:t>No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me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5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1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-15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80">
                <a:solidFill>
                  <a:srgbClr val="12392E"/>
                </a:solidFill>
                <a:latin typeface="Verdana"/>
                <a:cs typeface="Verdana"/>
              </a:rPr>
              <a:t>pra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ç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195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out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ra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mar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g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19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229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o,</a:t>
            </a:r>
            <a:r>
              <a:rPr dirty="0" sz="195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-20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-15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4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19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árvore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1950" spc="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vida,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produz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doze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5">
                <a:solidFill>
                  <a:srgbClr val="12392E"/>
                </a:solidFill>
                <a:latin typeface="Verdana"/>
                <a:cs typeface="Verdana"/>
              </a:rPr>
              <a:t>frutos,</a:t>
            </a:r>
            <a:r>
              <a:rPr dirty="0" sz="195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5">
                <a:solidFill>
                  <a:srgbClr val="12392E"/>
                </a:solidFill>
                <a:latin typeface="Verdana"/>
                <a:cs typeface="Verdana"/>
              </a:rPr>
              <a:t>dando</a:t>
            </a:r>
            <a:r>
              <a:rPr dirty="0" sz="1950" spc="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seu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fruto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5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mês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85">
                <a:solidFill>
                  <a:srgbClr val="12392E"/>
                </a:solidFill>
                <a:latin typeface="Verdana"/>
                <a:cs typeface="Verdana"/>
              </a:rPr>
              <a:t>mês,</a:t>
            </a:r>
            <a:r>
              <a:rPr dirty="0" sz="19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as</a:t>
            </a:r>
            <a:r>
              <a:rPr dirty="0" sz="19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folhas</a:t>
            </a:r>
            <a:r>
              <a:rPr dirty="0" sz="19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árvore</a:t>
            </a:r>
            <a:r>
              <a:rPr dirty="0" sz="19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são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5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cura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dos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povos. 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Nunca</a:t>
            </a:r>
            <a:r>
              <a:rPr dirty="0" sz="19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mais</a:t>
            </a:r>
            <a:r>
              <a:rPr dirty="0" sz="19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haverá</a:t>
            </a:r>
            <a:r>
              <a:rPr dirty="0" sz="1950" spc="-1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qualquer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maldição.</a:t>
            </a:r>
            <a:r>
              <a:rPr dirty="0" sz="19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Nela,</a:t>
            </a:r>
            <a:r>
              <a:rPr dirty="0" sz="19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estará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trono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5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1950" spc="-6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 do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Cordeiro.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5">
                <a:solidFill>
                  <a:srgbClr val="12392E"/>
                </a:solidFill>
                <a:latin typeface="Verdana"/>
                <a:cs typeface="Verdana"/>
              </a:rPr>
              <a:t>seus</a:t>
            </a:r>
            <a:r>
              <a:rPr dirty="0" sz="195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95">
                <a:solidFill>
                  <a:srgbClr val="12392E"/>
                </a:solidFill>
                <a:latin typeface="Verdana"/>
                <a:cs typeface="Verdana"/>
              </a:rPr>
              <a:t>servos</a:t>
            </a:r>
            <a:r>
              <a:rPr dirty="0" sz="1950" spc="-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servirão,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contemplarão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1950" spc="-6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sua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65">
                <a:solidFill>
                  <a:srgbClr val="12392E"/>
                </a:solidFill>
                <a:latin typeface="Verdana"/>
                <a:cs typeface="Verdana"/>
              </a:rPr>
              <a:t>face,</a:t>
            </a:r>
            <a:r>
              <a:rPr dirty="0" sz="1950" spc="-1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r>
              <a:rPr dirty="0" sz="19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sua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fronte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está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nome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dele.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5224" y="2910376"/>
            <a:ext cx="6988809" cy="10217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3904"/>
              </a:lnSpc>
              <a:spcBef>
                <a:spcPts val="130"/>
              </a:spcBef>
            </a:pPr>
            <a:r>
              <a:rPr dirty="0" sz="3600" spc="-85">
                <a:solidFill>
                  <a:srgbClr val="12392E"/>
                </a:solidFill>
                <a:latin typeface="Verdana"/>
                <a:cs typeface="Verdana"/>
              </a:rPr>
              <a:t>Hebreu</a:t>
            </a:r>
            <a:r>
              <a:rPr dirty="0" sz="3600" spc="-7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50">
                <a:solidFill>
                  <a:srgbClr val="12392E"/>
                </a:solidFill>
                <a:latin typeface="Verdana"/>
                <a:cs typeface="Verdana"/>
              </a:rPr>
              <a:t>11:1</a:t>
            </a:r>
            <a:r>
              <a:rPr dirty="0" sz="3600" spc="-370">
                <a:solidFill>
                  <a:srgbClr val="12392E"/>
                </a:solidFill>
                <a:latin typeface="Verdana"/>
                <a:cs typeface="Verdana"/>
              </a:rPr>
              <a:t>0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440">
                <a:solidFill>
                  <a:srgbClr val="12392E"/>
                </a:solidFill>
                <a:latin typeface="Verdana"/>
                <a:cs typeface="Verdana"/>
              </a:rPr>
              <a:t>16</a:t>
            </a:r>
            <a:r>
              <a:rPr dirty="0" sz="3600" spc="-31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6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4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600" spc="21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3600" spc="204">
                <a:solidFill>
                  <a:srgbClr val="12392E"/>
                </a:solidFill>
                <a:latin typeface="Verdana"/>
                <a:cs typeface="Verdana"/>
              </a:rPr>
              <a:t>oca</a:t>
            </a:r>
            <a:r>
              <a:rPr dirty="0" sz="3600" spc="8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600" spc="-165">
                <a:solidFill>
                  <a:srgbClr val="12392E"/>
                </a:solidFill>
                <a:latin typeface="Verdana"/>
                <a:cs typeface="Verdana"/>
              </a:rPr>
              <a:t>ip</a:t>
            </a:r>
            <a:r>
              <a:rPr dirty="0" sz="3600" spc="-20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endParaRPr sz="3600">
              <a:latin typeface="Verdana"/>
              <a:cs typeface="Verdana"/>
            </a:endParaRPr>
          </a:p>
          <a:p>
            <a:pPr marL="12700">
              <a:lnSpc>
                <a:spcPts val="3904"/>
              </a:lnSpc>
            </a:pPr>
            <a:r>
              <a:rPr dirty="0" sz="3600" spc="-365">
                <a:solidFill>
                  <a:srgbClr val="12392E"/>
                </a:solidFill>
                <a:latin typeface="Verdana"/>
                <a:cs typeface="Verdana"/>
              </a:rPr>
              <a:t>21:</a:t>
            </a:r>
            <a:r>
              <a:rPr dirty="0" sz="3600" spc="-405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600" spc="-43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600" spc="-535">
                <a:solidFill>
                  <a:srgbClr val="12392E"/>
                </a:solidFill>
                <a:latin typeface="Verdana"/>
                <a:cs typeface="Verdana"/>
              </a:rPr>
              <a:t>4</a:t>
            </a:r>
            <a:r>
              <a:rPr dirty="0" sz="3600" spc="-38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65">
                <a:solidFill>
                  <a:srgbClr val="12392E"/>
                </a:solidFill>
                <a:latin typeface="Verdana"/>
                <a:cs typeface="Verdana"/>
              </a:rPr>
              <a:t>22:</a:t>
            </a:r>
            <a:r>
              <a:rPr dirty="0" sz="3600" spc="-405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600" spc="-425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600" spc="-300">
                <a:solidFill>
                  <a:srgbClr val="12392E"/>
                </a:solidFill>
                <a:latin typeface="Verdana"/>
                <a:cs typeface="Verdana"/>
              </a:rPr>
              <a:t>4.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3"/>
          </a:xfrm>
          <a:prstGeom prst="rect">
            <a:avLst/>
          </a:prstGeom>
        </p:spPr>
      </p:pic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21323"/>
            <a:ext cx="7326630" cy="1654175"/>
          </a:xfrm>
          <a:prstGeom prst="rect"/>
        </p:spPr>
        <p:txBody>
          <a:bodyPr wrap="square" lIns="0" tIns="187325" rIns="0" bIns="0" rtlCol="0" vert="horz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1475"/>
              </a:spcBef>
            </a:pPr>
            <a:r>
              <a:rPr dirty="0" sz="5900" spc="515">
                <a:solidFill>
                  <a:srgbClr val="12392E"/>
                </a:solidFill>
              </a:rPr>
              <a:t>O</a:t>
            </a:r>
            <a:r>
              <a:rPr dirty="0" sz="5900" spc="1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165">
                <a:solidFill>
                  <a:srgbClr val="12392E"/>
                </a:solidFill>
              </a:rPr>
              <a:t>QU</a:t>
            </a:r>
            <a:r>
              <a:rPr dirty="0" sz="5900" spc="-135">
                <a:solidFill>
                  <a:srgbClr val="12392E"/>
                </a:solidFill>
              </a:rPr>
              <a:t>E</a:t>
            </a:r>
            <a:r>
              <a:rPr dirty="0" sz="5900" spc="1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70">
                <a:solidFill>
                  <a:srgbClr val="12392E"/>
                </a:solidFill>
              </a:rPr>
              <a:t>SÃ</a:t>
            </a:r>
            <a:r>
              <a:rPr dirty="0" sz="5900" spc="-75">
                <a:solidFill>
                  <a:srgbClr val="12392E"/>
                </a:solidFill>
              </a:rPr>
              <a:t>O</a:t>
            </a:r>
            <a:r>
              <a:rPr dirty="0" sz="5900" spc="1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190">
                <a:solidFill>
                  <a:srgbClr val="12392E"/>
                </a:solidFill>
              </a:rPr>
              <a:t>DON</a:t>
            </a:r>
            <a:r>
              <a:rPr dirty="0" sz="5900" spc="-165">
                <a:solidFill>
                  <a:srgbClr val="12392E"/>
                </a:solidFill>
              </a:rPr>
              <a:t>S</a:t>
            </a:r>
            <a:r>
              <a:rPr dirty="0" sz="5900" spc="1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430">
                <a:solidFill>
                  <a:srgbClr val="12392E"/>
                </a:solidFill>
              </a:rPr>
              <a:t>E </a:t>
            </a:r>
            <a:r>
              <a:rPr dirty="0" sz="5900" spc="-2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40">
                <a:solidFill>
                  <a:srgbClr val="12392E"/>
                </a:solidFill>
              </a:rPr>
              <a:t>PARA</a:t>
            </a:r>
            <a:r>
              <a:rPr dirty="0" sz="5900" spc="1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165">
                <a:solidFill>
                  <a:srgbClr val="12392E"/>
                </a:solidFill>
              </a:rPr>
              <a:t>QU</a:t>
            </a:r>
            <a:r>
              <a:rPr dirty="0" sz="5900" spc="-135">
                <a:solidFill>
                  <a:srgbClr val="12392E"/>
                </a:solidFill>
              </a:rPr>
              <a:t>E</a:t>
            </a:r>
            <a:r>
              <a:rPr dirty="0" sz="5900" spc="1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260">
                <a:solidFill>
                  <a:srgbClr val="12392E"/>
                </a:solidFill>
              </a:rPr>
              <a:t>SERVEM?</a:t>
            </a:r>
            <a:endParaRPr sz="59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66834" y="3160453"/>
            <a:ext cx="7948295" cy="651319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10"/>
              </a:spcBef>
            </a:pPr>
            <a:r>
              <a:rPr dirty="0" sz="3950" spc="-210">
                <a:solidFill>
                  <a:srgbClr val="12392E"/>
                </a:solidFill>
                <a:latin typeface="Verdana"/>
                <a:cs typeface="Verdana"/>
              </a:rPr>
              <a:t>Efésio</a:t>
            </a:r>
            <a:r>
              <a:rPr dirty="0" sz="3950" spc="-21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12392E"/>
                </a:solidFill>
                <a:latin typeface="Verdana"/>
                <a:cs typeface="Verdana"/>
              </a:rPr>
              <a:t>4:1</a:t>
            </a:r>
            <a:r>
              <a:rPr dirty="0" sz="3950" spc="-434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950" spc="-475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15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700">
              <a:latin typeface="Verdana"/>
              <a:cs typeface="Verdana"/>
            </a:endParaRPr>
          </a:p>
          <a:p>
            <a:pPr marL="12700" marR="5080">
              <a:lnSpc>
                <a:spcPct val="80600"/>
              </a:lnSpc>
            </a:pPr>
            <a:r>
              <a:rPr dirty="0" sz="2700" spc="-25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ele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7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700" spc="-35">
                <a:solidFill>
                  <a:srgbClr val="12392E"/>
                </a:solidFill>
                <a:latin typeface="Verdana"/>
                <a:cs typeface="Verdana"/>
              </a:rPr>
              <a:t>esmo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concedeu</a:t>
            </a:r>
            <a:r>
              <a:rPr dirty="0" sz="27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5">
                <a:solidFill>
                  <a:srgbClr val="12392E"/>
                </a:solidFill>
                <a:latin typeface="Verdana"/>
                <a:cs typeface="Verdana"/>
              </a:rPr>
              <a:t>uns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12392E"/>
                </a:solidFill>
                <a:latin typeface="Verdana"/>
                <a:cs typeface="Verdana"/>
              </a:rPr>
              <a:t>apóstolos, </a:t>
            </a:r>
            <a:r>
              <a:rPr dirty="0" sz="2700" spc="-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12392E"/>
                </a:solidFill>
                <a:latin typeface="Verdana"/>
                <a:cs typeface="Verdana"/>
              </a:rPr>
              <a:t>outros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profetas</a:t>
            </a:r>
            <a:r>
              <a:rPr dirty="0" sz="2700" spc="-4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12392E"/>
                </a:solidFill>
                <a:latin typeface="Verdana"/>
                <a:cs typeface="Verdana"/>
              </a:rPr>
              <a:t>outros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40">
                <a:solidFill>
                  <a:srgbClr val="12392E"/>
                </a:solidFill>
                <a:latin typeface="Verdana"/>
                <a:cs typeface="Verdana"/>
              </a:rPr>
              <a:t>evangelistas </a:t>
            </a:r>
            <a:r>
              <a:rPr dirty="0" sz="2700" spc="-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12392E"/>
                </a:solidFill>
                <a:latin typeface="Verdana"/>
                <a:cs typeface="Verdana"/>
              </a:rPr>
              <a:t>outros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tores</a:t>
            </a:r>
            <a:r>
              <a:rPr dirty="0" sz="27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12392E"/>
                </a:solidFill>
                <a:latin typeface="Verdana"/>
                <a:cs typeface="Verdana"/>
              </a:rPr>
              <a:t>mestr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3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-24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5">
                <a:solidFill>
                  <a:srgbClr val="12392E"/>
                </a:solidFill>
                <a:latin typeface="Verdana"/>
                <a:cs typeface="Verdana"/>
              </a:rPr>
              <a:t>vista</a:t>
            </a:r>
            <a:r>
              <a:rPr dirty="0" sz="2700" spc="-16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ao </a:t>
            </a:r>
            <a:r>
              <a:rPr dirty="0" sz="27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85">
                <a:solidFill>
                  <a:srgbClr val="12392E"/>
                </a:solidFill>
                <a:latin typeface="Verdana"/>
                <a:cs typeface="Verdana"/>
              </a:rPr>
              <a:t>ap</a:t>
            </a:r>
            <a:r>
              <a:rPr dirty="0" sz="2700" spc="1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25">
                <a:solidFill>
                  <a:srgbClr val="12392E"/>
                </a:solidFill>
                <a:latin typeface="Verdana"/>
                <a:cs typeface="Verdana"/>
              </a:rPr>
              <a:t>rfeiçoamento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santo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35">
                <a:solidFill>
                  <a:srgbClr val="12392E"/>
                </a:solidFill>
                <a:latin typeface="Verdana"/>
                <a:cs typeface="Verdana"/>
              </a:rPr>
              <a:t>desem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700" spc="50">
                <a:solidFill>
                  <a:srgbClr val="12392E"/>
                </a:solidFill>
                <a:latin typeface="Verdana"/>
                <a:cs typeface="Verdana"/>
              </a:rPr>
              <a:t>enho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6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3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50">
                <a:solidFill>
                  <a:srgbClr val="12392E"/>
                </a:solidFill>
                <a:latin typeface="Verdana"/>
                <a:cs typeface="Verdana"/>
              </a:rPr>
              <a:t>eu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serviço</a:t>
            </a:r>
            <a:r>
              <a:rPr dirty="0" sz="2700" spc="-5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85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27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14">
                <a:solidFill>
                  <a:srgbClr val="12392E"/>
                </a:solidFill>
                <a:latin typeface="Verdana"/>
                <a:cs typeface="Verdana"/>
              </a:rPr>
              <a:t>edificação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6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95">
                <a:solidFill>
                  <a:srgbClr val="12392E"/>
                </a:solidFill>
                <a:latin typeface="Verdana"/>
                <a:cs typeface="Verdana"/>
              </a:rPr>
              <a:t>corpo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35">
                <a:solidFill>
                  <a:srgbClr val="12392E"/>
                </a:solidFill>
                <a:latin typeface="Verdana"/>
                <a:cs typeface="Verdana"/>
              </a:rPr>
              <a:t>Cri</a:t>
            </a:r>
            <a:r>
              <a:rPr dirty="0" sz="2700" spc="-1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to,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70">
                <a:solidFill>
                  <a:srgbClr val="12392E"/>
                </a:solidFill>
                <a:latin typeface="Verdana"/>
                <a:cs typeface="Verdana"/>
              </a:rPr>
              <a:t>at</a:t>
            </a:r>
            <a:r>
              <a:rPr dirty="0" sz="2700" spc="9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12392E"/>
                </a:solidFill>
                <a:latin typeface="Verdana"/>
                <a:cs typeface="Verdana"/>
              </a:rPr>
              <a:t>todos </a:t>
            </a:r>
            <a:r>
              <a:rPr dirty="0" sz="2700" spc="-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45">
                <a:solidFill>
                  <a:srgbClr val="12392E"/>
                </a:solidFill>
                <a:latin typeface="Verdana"/>
                <a:cs typeface="Verdana"/>
              </a:rPr>
              <a:t>cheguemos</a:t>
            </a:r>
            <a:r>
              <a:rPr dirty="0" sz="2700" spc="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65">
                <a:solidFill>
                  <a:srgbClr val="12392E"/>
                </a:solidFill>
                <a:latin typeface="Verdana"/>
                <a:cs typeface="Verdana"/>
              </a:rPr>
              <a:t>unidade</a:t>
            </a:r>
            <a:r>
              <a:rPr dirty="0" sz="2700" spc="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04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2700" spc="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30">
                <a:solidFill>
                  <a:srgbClr val="12392E"/>
                </a:solidFill>
                <a:latin typeface="Verdana"/>
                <a:cs typeface="Verdana"/>
              </a:rPr>
              <a:t>fé</a:t>
            </a:r>
            <a:r>
              <a:rPr dirty="0" sz="2700" spc="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 do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pleno </a:t>
            </a:r>
            <a:r>
              <a:rPr dirty="0" sz="2700" spc="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60">
                <a:solidFill>
                  <a:srgbClr val="12392E"/>
                </a:solidFill>
                <a:latin typeface="Verdana"/>
                <a:cs typeface="Verdana"/>
              </a:rPr>
              <a:t>conhecimento</a:t>
            </a:r>
            <a:r>
              <a:rPr dirty="0" sz="27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12392E"/>
                </a:solidFill>
                <a:latin typeface="Verdana"/>
                <a:cs typeface="Verdana"/>
              </a:rPr>
              <a:t>Filho</a:t>
            </a:r>
            <a:r>
              <a:rPr dirty="0" sz="2700" spc="-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12392E"/>
                </a:solidFill>
                <a:latin typeface="Verdana"/>
                <a:cs typeface="Verdana"/>
              </a:rPr>
              <a:t>Deus,</a:t>
            </a:r>
            <a:r>
              <a:rPr dirty="0" sz="2700" spc="-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perfeita </a:t>
            </a:r>
            <a:r>
              <a:rPr dirty="0" sz="270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20">
                <a:solidFill>
                  <a:srgbClr val="12392E"/>
                </a:solidFill>
                <a:latin typeface="Verdana"/>
                <a:cs typeface="Verdana"/>
              </a:rPr>
              <a:t>varonilidade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50">
                <a:solidFill>
                  <a:srgbClr val="12392E"/>
                </a:solidFill>
                <a:latin typeface="Verdana"/>
                <a:cs typeface="Verdana"/>
              </a:rPr>
              <a:t>medi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204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12392E"/>
                </a:solidFill>
                <a:latin typeface="Verdana"/>
                <a:cs typeface="Verdana"/>
              </a:rPr>
              <a:t>estatura</a:t>
            </a:r>
            <a:r>
              <a:rPr dirty="0" sz="27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70">
                <a:solidFill>
                  <a:srgbClr val="12392E"/>
                </a:solidFill>
                <a:latin typeface="Verdana"/>
                <a:cs typeface="Verdana"/>
              </a:rPr>
              <a:t>da 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ple</a:t>
            </a:r>
            <a:r>
              <a:rPr dirty="0" sz="2700" spc="3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itud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35">
                <a:solidFill>
                  <a:srgbClr val="12392E"/>
                </a:solidFill>
                <a:latin typeface="Verdana"/>
                <a:cs typeface="Verdana"/>
              </a:rPr>
              <a:t>Cri</a:t>
            </a:r>
            <a:r>
              <a:rPr dirty="0" sz="2700" spc="-1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-80">
                <a:solidFill>
                  <a:srgbClr val="12392E"/>
                </a:solidFill>
                <a:latin typeface="Verdana"/>
                <a:cs typeface="Verdana"/>
              </a:rPr>
              <a:t>to,</a:t>
            </a:r>
            <a:r>
              <a:rPr dirty="0" sz="27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90">
                <a:solidFill>
                  <a:srgbClr val="12392E"/>
                </a:solidFill>
                <a:latin typeface="Verdana"/>
                <a:cs typeface="Verdana"/>
              </a:rPr>
              <a:t>mais </a:t>
            </a:r>
            <a:r>
              <a:rPr dirty="0" sz="2700" spc="-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85">
                <a:solidFill>
                  <a:srgbClr val="12392E"/>
                </a:solidFill>
                <a:latin typeface="Verdana"/>
                <a:cs typeface="Verdana"/>
              </a:rPr>
              <a:t>sej</a:t>
            </a:r>
            <a:r>
              <a:rPr dirty="0" sz="2700" spc="-10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mos</a:t>
            </a:r>
            <a:r>
              <a:rPr dirty="0" sz="27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5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700" spc="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-125">
                <a:solidFill>
                  <a:srgbClr val="12392E"/>
                </a:solidFill>
                <a:latin typeface="Verdana"/>
                <a:cs typeface="Verdana"/>
              </a:rPr>
              <a:t>ninos,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5">
                <a:solidFill>
                  <a:srgbClr val="12392E"/>
                </a:solidFill>
                <a:latin typeface="Verdana"/>
                <a:cs typeface="Verdana"/>
              </a:rPr>
              <a:t>agitado</a:t>
            </a:r>
            <a:r>
              <a:rPr dirty="0" sz="2700" spc="3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0">
                <a:solidFill>
                  <a:srgbClr val="12392E"/>
                </a:solidFill>
                <a:latin typeface="Verdana"/>
                <a:cs typeface="Verdana"/>
              </a:rPr>
              <a:t>lado </a:t>
            </a:r>
            <a:r>
              <a:rPr dirty="0" sz="27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70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12392E"/>
                </a:solidFill>
                <a:latin typeface="Verdana"/>
                <a:cs typeface="Verdana"/>
              </a:rPr>
              <a:t>ou</a:t>
            </a:r>
            <a:r>
              <a:rPr dirty="0" sz="2700" spc="-2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ro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50">
                <a:solidFill>
                  <a:srgbClr val="12392E"/>
                </a:solidFill>
                <a:latin typeface="Verdana"/>
                <a:cs typeface="Verdana"/>
              </a:rPr>
              <a:t>leva</a:t>
            </a:r>
            <a:r>
              <a:rPr dirty="0" sz="2700" spc="5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8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12392E"/>
                </a:solidFill>
                <a:latin typeface="Verdana"/>
                <a:cs typeface="Verdana"/>
              </a:rPr>
              <a:t>re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-95">
                <a:solidFill>
                  <a:srgbClr val="12392E"/>
                </a:solidFill>
                <a:latin typeface="Verdana"/>
                <a:cs typeface="Verdana"/>
              </a:rPr>
              <a:t>or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2700" spc="-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55">
                <a:solidFill>
                  <a:srgbClr val="12392E"/>
                </a:solidFill>
                <a:latin typeface="Verdana"/>
                <a:cs typeface="Verdana"/>
              </a:rPr>
              <a:t>to</a:t>
            </a:r>
            <a:r>
              <a:rPr dirty="0" sz="2700" spc="5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0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2700" spc="25">
                <a:solidFill>
                  <a:srgbClr val="12392E"/>
                </a:solidFill>
                <a:latin typeface="Verdana"/>
                <a:cs typeface="Verdana"/>
              </a:rPr>
              <a:t>ento </a:t>
            </a:r>
            <a:r>
              <a:rPr dirty="0" sz="270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700" spc="1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doutrina</a:t>
            </a:r>
            <a:r>
              <a:rPr dirty="0" sz="2700" spc="-4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7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0">
                <a:solidFill>
                  <a:srgbClr val="12392E"/>
                </a:solidFill>
                <a:latin typeface="Verdana"/>
                <a:cs typeface="Verdana"/>
              </a:rPr>
              <a:t>pel</a:t>
            </a:r>
            <a:r>
              <a:rPr dirty="0" sz="2700" spc="10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55">
                <a:solidFill>
                  <a:srgbClr val="12392E"/>
                </a:solidFill>
                <a:latin typeface="Verdana"/>
                <a:cs typeface="Verdana"/>
              </a:rPr>
              <a:t>artiman</a:t>
            </a:r>
            <a:r>
              <a:rPr dirty="0" sz="2700" spc="-50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12392E"/>
                </a:solidFill>
                <a:latin typeface="Verdana"/>
                <a:cs typeface="Verdana"/>
              </a:rPr>
              <a:t>homens,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0">
                <a:solidFill>
                  <a:srgbClr val="12392E"/>
                </a:solidFill>
                <a:latin typeface="Verdana"/>
                <a:cs typeface="Verdana"/>
              </a:rPr>
              <a:t>pela </a:t>
            </a:r>
            <a:r>
              <a:rPr dirty="0" sz="27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5">
                <a:solidFill>
                  <a:srgbClr val="12392E"/>
                </a:solidFill>
                <a:latin typeface="Verdana"/>
                <a:cs typeface="Verdana"/>
              </a:rPr>
              <a:t>astúci</a:t>
            </a:r>
            <a:r>
              <a:rPr dirty="0" sz="2700" spc="1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27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35">
                <a:solidFill>
                  <a:srgbClr val="12392E"/>
                </a:solidFill>
                <a:latin typeface="Verdana"/>
                <a:cs typeface="Verdana"/>
              </a:rPr>
              <a:t>ind</a:t>
            </a:r>
            <a:r>
              <a:rPr dirty="0" sz="2700" spc="-5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700" spc="-60">
                <a:solidFill>
                  <a:srgbClr val="12392E"/>
                </a:solidFill>
                <a:latin typeface="Verdana"/>
                <a:cs typeface="Verdana"/>
              </a:rPr>
              <a:t>zem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80">
                <a:solidFill>
                  <a:srgbClr val="12392E"/>
                </a:solidFill>
                <a:latin typeface="Verdana"/>
                <a:cs typeface="Verdana"/>
              </a:rPr>
              <a:t>er</a:t>
            </a:r>
            <a:r>
              <a:rPr dirty="0" sz="2700" spc="-14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700" spc="-45">
                <a:solidFill>
                  <a:srgbClr val="12392E"/>
                </a:solidFill>
                <a:latin typeface="Verdana"/>
                <a:cs typeface="Verdana"/>
              </a:rPr>
              <a:t>o.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30">
                <a:solidFill>
                  <a:srgbClr val="12392E"/>
                </a:solidFill>
                <a:latin typeface="Verdana"/>
                <a:cs typeface="Verdana"/>
              </a:rPr>
              <a:t>Mas, </a:t>
            </a:r>
            <a:r>
              <a:rPr dirty="0" sz="2700" spc="-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10">
                <a:solidFill>
                  <a:srgbClr val="12392E"/>
                </a:solidFill>
                <a:latin typeface="Verdana"/>
                <a:cs typeface="Verdana"/>
              </a:rPr>
              <a:t>seguind</a:t>
            </a:r>
            <a:r>
              <a:rPr dirty="0" sz="2700" spc="-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65">
                <a:solidFill>
                  <a:srgbClr val="12392E"/>
                </a:solidFill>
                <a:latin typeface="Verdana"/>
                <a:cs typeface="Verdana"/>
              </a:rPr>
              <a:t>verdad</a:t>
            </a:r>
            <a:r>
              <a:rPr dirty="0" sz="2700" spc="7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7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10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700" spc="-140">
                <a:solidFill>
                  <a:srgbClr val="12392E"/>
                </a:solidFill>
                <a:latin typeface="Verdana"/>
                <a:cs typeface="Verdana"/>
              </a:rPr>
              <a:t>or,</a:t>
            </a:r>
            <a:r>
              <a:rPr dirty="0" sz="27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12392E"/>
                </a:solidFill>
                <a:latin typeface="Verdana"/>
                <a:cs typeface="Verdana"/>
              </a:rPr>
              <a:t>cre</a:t>
            </a:r>
            <a:r>
              <a:rPr dirty="0" sz="2700" spc="-4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700" spc="60">
                <a:solidFill>
                  <a:srgbClr val="12392E"/>
                </a:solidFill>
                <a:latin typeface="Verdana"/>
                <a:cs typeface="Verdana"/>
              </a:rPr>
              <a:t>çamos</a:t>
            </a:r>
            <a:r>
              <a:rPr dirty="0" sz="27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35">
                <a:solidFill>
                  <a:srgbClr val="12392E"/>
                </a:solidFill>
                <a:latin typeface="Verdana"/>
                <a:cs typeface="Verdana"/>
              </a:rPr>
              <a:t>em </a:t>
            </a:r>
            <a:r>
              <a:rPr dirty="0" sz="270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700" spc="30">
                <a:solidFill>
                  <a:srgbClr val="12392E"/>
                </a:solidFill>
                <a:latin typeface="Verdana"/>
                <a:cs typeface="Verdana"/>
              </a:rPr>
              <a:t>tudo</a:t>
            </a:r>
            <a:r>
              <a:rPr dirty="0" sz="27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60">
                <a:solidFill>
                  <a:srgbClr val="12392E"/>
                </a:solidFill>
                <a:latin typeface="Verdana"/>
                <a:cs typeface="Verdana"/>
              </a:rPr>
              <a:t>naquele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8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180">
                <a:solidFill>
                  <a:srgbClr val="12392E"/>
                </a:solidFill>
                <a:latin typeface="Verdana"/>
                <a:cs typeface="Verdana"/>
              </a:rPr>
              <a:t>cabeça,</a:t>
            </a:r>
            <a:r>
              <a:rPr dirty="0" sz="27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700" spc="-114">
                <a:solidFill>
                  <a:srgbClr val="12392E"/>
                </a:solidFill>
                <a:latin typeface="Verdana"/>
                <a:cs typeface="Verdana"/>
              </a:rPr>
              <a:t>Cristo.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301230" cy="2802890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-185">
                <a:solidFill>
                  <a:srgbClr val="12392E"/>
                </a:solidFill>
              </a:rPr>
              <a:t>QUANTO</a:t>
            </a:r>
            <a:r>
              <a:rPr dirty="0" sz="5350" spc="-170">
                <a:solidFill>
                  <a:srgbClr val="12392E"/>
                </a:solidFill>
              </a:rPr>
              <a:t>S</a:t>
            </a:r>
            <a:r>
              <a:rPr dirty="0" sz="535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75">
                <a:solidFill>
                  <a:srgbClr val="12392E"/>
                </a:solidFill>
              </a:rPr>
              <a:t>SÃO </a:t>
            </a:r>
            <a:r>
              <a:rPr dirty="0" sz="5350" spc="-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5">
                <a:solidFill>
                  <a:srgbClr val="12392E"/>
                </a:solidFill>
              </a:rPr>
              <a:t>CAPACITADOS</a:t>
            </a:r>
            <a:r>
              <a:rPr dirty="0" sz="5350" spc="-55">
                <a:solidFill>
                  <a:srgbClr val="12392E"/>
                </a:solidFill>
              </a:rPr>
              <a:t> </a:t>
            </a:r>
            <a:r>
              <a:rPr dirty="0" sz="5350" spc="135">
                <a:solidFill>
                  <a:srgbClr val="12392E"/>
                </a:solidFill>
              </a:rPr>
              <a:t>NA </a:t>
            </a:r>
            <a:r>
              <a:rPr dirty="0" sz="5350" spc="140">
                <a:solidFill>
                  <a:srgbClr val="12392E"/>
                </a:solidFill>
              </a:rPr>
              <a:t> </a:t>
            </a:r>
            <a:r>
              <a:rPr dirty="0" sz="5350" spc="-175">
                <a:solidFill>
                  <a:srgbClr val="12392E"/>
                </a:solidFill>
              </a:rPr>
              <a:t>IGREJ</a:t>
            </a:r>
            <a:r>
              <a:rPr dirty="0" sz="5350" spc="-195">
                <a:solidFill>
                  <a:srgbClr val="12392E"/>
                </a:solidFill>
              </a:rPr>
              <a:t>A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09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5">
                <a:solidFill>
                  <a:srgbClr val="12392E"/>
                </a:solidFill>
              </a:rPr>
              <a:t>QUE</a:t>
            </a:r>
            <a:r>
              <a:rPr dirty="0" sz="5350" spc="-10">
                <a:solidFill>
                  <a:srgbClr val="12392E"/>
                </a:solidFill>
              </a:rPr>
              <a:t>M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09">
                <a:solidFill>
                  <a:srgbClr val="12392E"/>
                </a:solidFill>
              </a:rPr>
              <a:t>É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40">
                <a:solidFill>
                  <a:srgbClr val="12392E"/>
                </a:solidFill>
              </a:rPr>
              <a:t>QUE </a:t>
            </a:r>
            <a:r>
              <a:rPr dirty="0" sz="535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295">
                <a:solidFill>
                  <a:srgbClr val="12392E"/>
                </a:solidFill>
              </a:rPr>
              <a:t>O</a:t>
            </a:r>
            <a:r>
              <a:rPr dirty="0" sz="5350" spc="-250">
                <a:solidFill>
                  <a:srgbClr val="12392E"/>
                </a:solidFill>
              </a:rPr>
              <a:t>S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35">
                <a:solidFill>
                  <a:srgbClr val="12392E"/>
                </a:solidFill>
              </a:rPr>
              <a:t>CAPACITA?</a:t>
            </a:r>
            <a:endParaRPr sz="535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66834" y="3619822"/>
            <a:ext cx="7951470" cy="69164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05"/>
              </a:spcBef>
            </a:pP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120">
                <a:solidFill>
                  <a:srgbClr val="12392E"/>
                </a:solidFill>
                <a:latin typeface="Verdana"/>
                <a:cs typeface="Verdana"/>
              </a:rPr>
              <a:t>Coríntios</a:t>
            </a:r>
            <a:r>
              <a:rPr dirty="0" sz="39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12392E"/>
                </a:solidFill>
                <a:latin typeface="Verdana"/>
                <a:cs typeface="Verdana"/>
              </a:rPr>
              <a:t>12:</a:t>
            </a:r>
            <a:r>
              <a:rPr dirty="0" sz="3950" spc="-434">
                <a:solidFill>
                  <a:srgbClr val="12392E"/>
                </a:solidFill>
                <a:latin typeface="Verdana"/>
                <a:cs typeface="Verdana"/>
              </a:rPr>
              <a:t>7</a:t>
            </a:r>
            <a:r>
              <a:rPr dirty="0" sz="3950" spc="-475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11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600">
              <a:latin typeface="Verdana"/>
              <a:cs typeface="Verdana"/>
            </a:endParaRPr>
          </a:p>
          <a:p>
            <a:pPr marL="12700" marR="5080">
              <a:lnSpc>
                <a:spcPct val="80900"/>
              </a:lnSpc>
            </a:pP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man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80">
                <a:solidFill>
                  <a:srgbClr val="12392E"/>
                </a:solidFill>
                <a:latin typeface="Verdana"/>
                <a:cs typeface="Verdana"/>
              </a:rPr>
              <a:t>festação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04">
                <a:solidFill>
                  <a:srgbClr val="12392E"/>
                </a:solidFill>
                <a:latin typeface="Verdana"/>
                <a:cs typeface="Verdana"/>
              </a:rPr>
              <a:t>Esp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í</a:t>
            </a:r>
            <a:r>
              <a:rPr dirty="0" sz="3100" spc="-245">
                <a:solidFill>
                  <a:srgbClr val="12392E"/>
                </a:solidFill>
                <a:latin typeface="Verdana"/>
                <a:cs typeface="Verdana"/>
              </a:rPr>
              <a:t>ri</a:t>
            </a:r>
            <a:r>
              <a:rPr dirty="0" sz="3100" spc="-29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5">
                <a:solidFill>
                  <a:srgbClr val="12392E"/>
                </a:solidFill>
                <a:latin typeface="Verdana"/>
                <a:cs typeface="Verdana"/>
              </a:rPr>
              <a:t>conced</a:t>
            </a:r>
            <a:r>
              <a:rPr dirty="0" sz="3100" spc="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204">
                <a:solidFill>
                  <a:srgbClr val="12392E"/>
                </a:solidFill>
                <a:latin typeface="Verdana"/>
                <a:cs typeface="Verdana"/>
              </a:rPr>
              <a:t>da 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95">
                <a:solidFill>
                  <a:srgbClr val="12392E"/>
                </a:solidFill>
                <a:latin typeface="Verdana"/>
                <a:cs typeface="Verdana"/>
              </a:rPr>
              <a:t>cada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visand</a:t>
            </a:r>
            <a:r>
              <a:rPr dirty="0" sz="3100" spc="-1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35">
                <a:solidFill>
                  <a:srgbClr val="12392E"/>
                </a:solidFill>
                <a:latin typeface="Verdana"/>
                <a:cs typeface="Verdana"/>
              </a:rPr>
              <a:t>fim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0">
                <a:solidFill>
                  <a:srgbClr val="12392E"/>
                </a:solidFill>
                <a:latin typeface="Verdana"/>
                <a:cs typeface="Verdana"/>
              </a:rPr>
              <a:t>provei</a:t>
            </a:r>
            <a:r>
              <a:rPr dirty="0" sz="3100" spc="-5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-75">
                <a:solidFill>
                  <a:srgbClr val="12392E"/>
                </a:solidFill>
                <a:latin typeface="Verdana"/>
                <a:cs typeface="Verdana"/>
              </a:rPr>
              <a:t>oso. </a:t>
            </a:r>
            <a:r>
              <a:rPr dirty="0" sz="3100" spc="-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Porque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55">
                <a:solidFill>
                  <a:srgbClr val="12392E"/>
                </a:solidFill>
                <a:latin typeface="Verdana"/>
                <a:cs typeface="Verdana"/>
              </a:rPr>
              <a:t>dada</a:t>
            </a:r>
            <a:r>
              <a:rPr dirty="0" sz="3100" spc="9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5">
                <a:solidFill>
                  <a:srgbClr val="12392E"/>
                </a:solidFill>
                <a:latin typeface="Verdana"/>
                <a:cs typeface="Verdana"/>
              </a:rPr>
              <a:t>median</a:t>
            </a:r>
            <a:r>
              <a:rPr dirty="0" sz="310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3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Espír</a:t>
            </a:r>
            <a:r>
              <a:rPr dirty="0" sz="3100" spc="-14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to,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0">
                <a:solidFill>
                  <a:srgbClr val="12392E"/>
                </a:solidFill>
                <a:latin typeface="Verdana"/>
                <a:cs typeface="Verdana"/>
              </a:rPr>
              <a:t>palavr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4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24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12392E"/>
                </a:solidFill>
                <a:latin typeface="Verdana"/>
                <a:cs typeface="Verdana"/>
              </a:rPr>
              <a:t>sabedoria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2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31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outro,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30">
                <a:solidFill>
                  <a:srgbClr val="12392E"/>
                </a:solidFill>
                <a:latin typeface="Verdana"/>
                <a:cs typeface="Verdana"/>
              </a:rPr>
              <a:t>segund</a:t>
            </a:r>
            <a:r>
              <a:rPr dirty="0" sz="3100" spc="3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mes</a:t>
            </a:r>
            <a:r>
              <a:rPr dirty="0" sz="3100" spc="-13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Espír</a:t>
            </a:r>
            <a:r>
              <a:rPr dirty="0" sz="3100" spc="-14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to,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2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31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0">
                <a:solidFill>
                  <a:srgbClr val="12392E"/>
                </a:solidFill>
                <a:latin typeface="Verdana"/>
                <a:cs typeface="Verdana"/>
              </a:rPr>
              <a:t>palavr</a:t>
            </a:r>
            <a:r>
              <a:rPr dirty="0" sz="31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14">
                <a:solidFill>
                  <a:srgbClr val="12392E"/>
                </a:solidFill>
                <a:latin typeface="Verdana"/>
                <a:cs typeface="Verdana"/>
              </a:rPr>
              <a:t>con</a:t>
            </a:r>
            <a:r>
              <a:rPr dirty="0" sz="3100" spc="114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3100" spc="70">
                <a:solidFill>
                  <a:srgbClr val="12392E"/>
                </a:solidFill>
                <a:latin typeface="Verdana"/>
                <a:cs typeface="Verdana"/>
              </a:rPr>
              <a:t>ecime</a:t>
            </a:r>
            <a:r>
              <a:rPr dirty="0" sz="3100" spc="6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100" spc="-180">
                <a:solidFill>
                  <a:srgbClr val="12392E"/>
                </a:solidFill>
                <a:latin typeface="Verdana"/>
                <a:cs typeface="Verdana"/>
              </a:rPr>
              <a:t>to;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outro,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12392E"/>
                </a:solidFill>
                <a:latin typeface="Verdana"/>
                <a:cs typeface="Verdana"/>
              </a:rPr>
              <a:t>no </a:t>
            </a:r>
            <a:r>
              <a:rPr dirty="0" sz="31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40">
                <a:solidFill>
                  <a:srgbClr val="12392E"/>
                </a:solidFill>
                <a:latin typeface="Verdana"/>
                <a:cs typeface="Verdana"/>
              </a:rPr>
              <a:t>mesmo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Espír</a:t>
            </a:r>
            <a:r>
              <a:rPr dirty="0" sz="3100" spc="-14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to,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55">
                <a:solidFill>
                  <a:srgbClr val="12392E"/>
                </a:solidFill>
                <a:latin typeface="Verdana"/>
                <a:cs typeface="Verdana"/>
              </a:rPr>
              <a:t>fé;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outro,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12392E"/>
                </a:solidFill>
                <a:latin typeface="Verdana"/>
                <a:cs typeface="Verdana"/>
              </a:rPr>
              <a:t>no </a:t>
            </a:r>
            <a:r>
              <a:rPr dirty="0" sz="31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40">
                <a:solidFill>
                  <a:srgbClr val="12392E"/>
                </a:solidFill>
                <a:latin typeface="Verdana"/>
                <a:cs typeface="Verdana"/>
              </a:rPr>
              <a:t>mesmo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Espír</a:t>
            </a:r>
            <a:r>
              <a:rPr dirty="0" sz="3100" spc="-14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to,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don</a:t>
            </a:r>
            <a:r>
              <a:rPr dirty="0" sz="3100" spc="-1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0">
                <a:solidFill>
                  <a:srgbClr val="12392E"/>
                </a:solidFill>
                <a:latin typeface="Verdana"/>
                <a:cs typeface="Verdana"/>
              </a:rPr>
              <a:t>curar;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outro, </a:t>
            </a:r>
            <a:r>
              <a:rPr dirty="0" sz="3100" spc="-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95">
                <a:solidFill>
                  <a:srgbClr val="12392E"/>
                </a:solidFill>
                <a:latin typeface="Verdana"/>
                <a:cs typeface="Verdana"/>
              </a:rPr>
              <a:t>operações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29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-7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45">
                <a:solidFill>
                  <a:srgbClr val="12392E"/>
                </a:solidFill>
                <a:latin typeface="Verdana"/>
                <a:cs typeface="Verdana"/>
              </a:rPr>
              <a:t>lag</a:t>
            </a:r>
            <a:r>
              <a:rPr dirty="0" sz="3100" spc="-4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-250">
                <a:solidFill>
                  <a:srgbClr val="12392E"/>
                </a:solidFill>
                <a:latin typeface="Verdana"/>
                <a:cs typeface="Verdana"/>
              </a:rPr>
              <a:t>es;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outro, </a:t>
            </a:r>
            <a:r>
              <a:rPr dirty="0" sz="3100" spc="-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12392E"/>
                </a:solidFill>
                <a:latin typeface="Verdana"/>
                <a:cs typeface="Verdana"/>
              </a:rPr>
              <a:t>profecia</a:t>
            </a:r>
            <a:r>
              <a:rPr dirty="0" sz="310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-140">
                <a:solidFill>
                  <a:srgbClr val="12392E"/>
                </a:solidFill>
                <a:latin typeface="Verdana"/>
                <a:cs typeface="Verdana"/>
              </a:rPr>
              <a:t>utro,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40">
                <a:solidFill>
                  <a:srgbClr val="12392E"/>
                </a:solidFill>
                <a:latin typeface="Verdana"/>
                <a:cs typeface="Verdana"/>
              </a:rPr>
              <a:t>disce</a:t>
            </a:r>
            <a:r>
              <a:rPr dirty="0" sz="3100" spc="-4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ni</a:t>
            </a:r>
            <a:r>
              <a:rPr dirty="0" sz="3100" spc="-19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35">
                <a:solidFill>
                  <a:srgbClr val="12392E"/>
                </a:solidFill>
                <a:latin typeface="Verdana"/>
                <a:cs typeface="Verdana"/>
              </a:rPr>
              <a:t>ento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25">
                <a:solidFill>
                  <a:srgbClr val="12392E"/>
                </a:solidFill>
                <a:latin typeface="Verdana"/>
                <a:cs typeface="Verdana"/>
              </a:rPr>
              <a:t>espí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-235">
                <a:solidFill>
                  <a:srgbClr val="12392E"/>
                </a:solidFill>
                <a:latin typeface="Verdana"/>
                <a:cs typeface="Verdana"/>
              </a:rPr>
              <a:t>itos</a:t>
            </a:r>
            <a:r>
              <a:rPr dirty="0" sz="3100" spc="-23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30">
                <a:solidFill>
                  <a:srgbClr val="12392E"/>
                </a:solidFill>
                <a:latin typeface="Verdana"/>
                <a:cs typeface="Verdana"/>
              </a:rPr>
              <a:t>um,</a:t>
            </a:r>
            <a:r>
              <a:rPr dirty="0" sz="31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65">
                <a:solidFill>
                  <a:srgbClr val="12392E"/>
                </a:solidFill>
                <a:latin typeface="Verdana"/>
                <a:cs typeface="Verdana"/>
              </a:rPr>
              <a:t>variedad</a:t>
            </a:r>
            <a:r>
              <a:rPr dirty="0" sz="3100" spc="8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12392E"/>
                </a:solidFill>
                <a:latin typeface="Verdana"/>
                <a:cs typeface="Verdana"/>
              </a:rPr>
              <a:t>lí</a:t>
            </a:r>
            <a:r>
              <a:rPr dirty="0" sz="3100" spc="-28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100" spc="-110">
                <a:solidFill>
                  <a:srgbClr val="12392E"/>
                </a:solidFill>
                <a:latin typeface="Verdana"/>
                <a:cs typeface="Verdana"/>
              </a:rPr>
              <a:t>guas;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2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3100" spc="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outro,</a:t>
            </a:r>
            <a:r>
              <a:rPr dirty="0" sz="3100" spc="-2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225">
                <a:solidFill>
                  <a:srgbClr val="12392E"/>
                </a:solidFill>
                <a:latin typeface="Verdana"/>
                <a:cs typeface="Verdana"/>
              </a:rPr>
              <a:t>capacidade</a:t>
            </a:r>
            <a:r>
              <a:rPr dirty="0" sz="3100" spc="-2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9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3100" spc="-2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interpretá-las.</a:t>
            </a:r>
            <a:endParaRPr sz="3100">
              <a:latin typeface="Verdana"/>
              <a:cs typeface="Verdana"/>
            </a:endParaRPr>
          </a:p>
          <a:p>
            <a:pPr marL="12700">
              <a:lnSpc>
                <a:spcPts val="2650"/>
              </a:lnSpc>
            </a:pPr>
            <a:r>
              <a:rPr dirty="0" sz="3100" spc="50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-125">
                <a:solidFill>
                  <a:srgbClr val="12392E"/>
                </a:solidFill>
                <a:latin typeface="Verdana"/>
                <a:cs typeface="Verdana"/>
              </a:rPr>
              <a:t>ó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5">
                <a:solidFill>
                  <a:srgbClr val="12392E"/>
                </a:solidFill>
                <a:latin typeface="Verdana"/>
                <a:cs typeface="Verdana"/>
              </a:rPr>
              <a:t>mes</a:t>
            </a:r>
            <a:r>
              <a:rPr dirty="0" sz="3100" spc="-13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29">
                <a:solidFill>
                  <a:srgbClr val="12392E"/>
                </a:solidFill>
                <a:latin typeface="Verdana"/>
                <a:cs typeface="Verdana"/>
              </a:rPr>
              <a:t>Espí</a:t>
            </a:r>
            <a:r>
              <a:rPr dirty="0" sz="3100" spc="-20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-60">
                <a:solidFill>
                  <a:srgbClr val="12392E"/>
                </a:solidFill>
                <a:latin typeface="Verdana"/>
                <a:cs typeface="Verdana"/>
              </a:rPr>
              <a:t>it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5">
                <a:solidFill>
                  <a:srgbClr val="12392E"/>
                </a:solidFill>
                <a:latin typeface="Verdana"/>
                <a:cs typeface="Verdana"/>
              </a:rPr>
              <a:t>realiza</a:t>
            </a:r>
            <a:endParaRPr sz="3100">
              <a:latin typeface="Verdana"/>
              <a:cs typeface="Verdana"/>
            </a:endParaRPr>
          </a:p>
          <a:p>
            <a:pPr marL="12700" marR="99695">
              <a:lnSpc>
                <a:spcPts val="3010"/>
              </a:lnSpc>
              <a:spcBef>
                <a:spcPts val="340"/>
              </a:spcBef>
            </a:pP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todas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estas</a:t>
            </a:r>
            <a:r>
              <a:rPr dirty="0" sz="3100" spc="-2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60">
                <a:solidFill>
                  <a:srgbClr val="12392E"/>
                </a:solidFill>
                <a:latin typeface="Verdana"/>
                <a:cs typeface="Verdana"/>
              </a:rPr>
              <a:t>coisas,</a:t>
            </a:r>
            <a:r>
              <a:rPr dirty="0" sz="3100" spc="-229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110">
                <a:solidFill>
                  <a:srgbClr val="12392E"/>
                </a:solidFill>
                <a:latin typeface="Verdana"/>
                <a:cs typeface="Verdana"/>
              </a:rPr>
              <a:t>distribuindo-as,</a:t>
            </a:r>
            <a:r>
              <a:rPr dirty="0" sz="3100" spc="-2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como </a:t>
            </a:r>
            <a:r>
              <a:rPr dirty="0" sz="3100" spc="-10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30">
                <a:solidFill>
                  <a:srgbClr val="12392E"/>
                </a:solidFill>
                <a:latin typeface="Verdana"/>
                <a:cs typeface="Verdana"/>
              </a:rPr>
              <a:t>lh</a:t>
            </a:r>
            <a:r>
              <a:rPr dirty="0" sz="3100" spc="-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35">
                <a:solidFill>
                  <a:srgbClr val="12392E"/>
                </a:solidFill>
                <a:latin typeface="Verdana"/>
                <a:cs typeface="Verdana"/>
              </a:rPr>
              <a:t>apraz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95">
                <a:solidFill>
                  <a:srgbClr val="12392E"/>
                </a:solidFill>
                <a:latin typeface="Verdana"/>
                <a:cs typeface="Verdana"/>
              </a:rPr>
              <a:t>cada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30">
                <a:solidFill>
                  <a:srgbClr val="12392E"/>
                </a:solidFill>
                <a:latin typeface="Verdana"/>
                <a:cs typeface="Verdana"/>
              </a:rPr>
              <a:t>um,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12392E"/>
                </a:solidFill>
                <a:latin typeface="Verdana"/>
                <a:cs typeface="Verdana"/>
              </a:rPr>
              <a:t>in</a:t>
            </a:r>
            <a:r>
              <a:rPr dirty="0" sz="3100" spc="-4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-50">
                <a:solidFill>
                  <a:srgbClr val="12392E"/>
                </a:solidFill>
                <a:latin typeface="Verdana"/>
                <a:cs typeface="Verdana"/>
              </a:rPr>
              <a:t>ividual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-5">
                <a:solidFill>
                  <a:srgbClr val="12392E"/>
                </a:solidFill>
                <a:latin typeface="Verdana"/>
                <a:cs typeface="Verdana"/>
              </a:rPr>
              <a:t>en</a:t>
            </a:r>
            <a:r>
              <a:rPr dirty="0" sz="3100" spc="-2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-35">
                <a:solidFill>
                  <a:srgbClr val="12392E"/>
                </a:solidFill>
                <a:latin typeface="Verdana"/>
                <a:cs typeface="Verdana"/>
              </a:rPr>
              <a:t>e.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470775" cy="1496060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305">
                <a:solidFill>
                  <a:srgbClr val="12392E"/>
                </a:solidFill>
              </a:rPr>
              <a:t>A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65">
                <a:solidFill>
                  <a:srgbClr val="12392E"/>
                </a:solidFill>
              </a:rPr>
              <a:t>QU</a:t>
            </a:r>
            <a:r>
              <a:rPr dirty="0" sz="5350" spc="-135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09">
                <a:solidFill>
                  <a:srgbClr val="12392E"/>
                </a:solidFill>
              </a:rPr>
              <a:t>É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185">
                <a:solidFill>
                  <a:srgbClr val="12392E"/>
                </a:solidFill>
              </a:rPr>
              <a:t>COMPARADA </a:t>
            </a:r>
            <a:r>
              <a:rPr dirty="0" sz="53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305">
                <a:solidFill>
                  <a:srgbClr val="12392E"/>
                </a:solidFill>
              </a:rPr>
              <a:t>A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75">
                <a:solidFill>
                  <a:srgbClr val="12392E"/>
                </a:solidFill>
              </a:rPr>
              <a:t>IGREJ</a:t>
            </a:r>
            <a:r>
              <a:rPr dirty="0" sz="5350" spc="-195">
                <a:solidFill>
                  <a:srgbClr val="12392E"/>
                </a:solidFill>
              </a:rPr>
              <a:t>A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09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25">
                <a:solidFill>
                  <a:srgbClr val="12392E"/>
                </a:solidFill>
              </a:rPr>
              <a:t>POR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60">
                <a:solidFill>
                  <a:srgbClr val="12392E"/>
                </a:solidFill>
              </a:rPr>
              <a:t>QUÊ?</a:t>
            </a:r>
            <a:endParaRPr sz="5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6834" y="2483447"/>
            <a:ext cx="7886065" cy="76536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05"/>
              </a:spcBef>
            </a:pP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120">
                <a:solidFill>
                  <a:srgbClr val="12392E"/>
                </a:solidFill>
                <a:latin typeface="Verdana"/>
                <a:cs typeface="Verdana"/>
              </a:rPr>
              <a:t>Coríntios</a:t>
            </a:r>
            <a:r>
              <a:rPr dirty="0" sz="39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12392E"/>
                </a:solidFill>
                <a:latin typeface="Verdana"/>
                <a:cs typeface="Verdana"/>
              </a:rPr>
              <a:t>12:</a:t>
            </a:r>
            <a:r>
              <a:rPr dirty="0" sz="3950" spc="-434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950" spc="-315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r>
              <a:rPr dirty="0" sz="3950" spc="-48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27</a:t>
            </a:r>
            <a:endParaRPr sz="3950">
              <a:latin typeface="Verdana"/>
              <a:cs typeface="Verdana"/>
            </a:endParaRPr>
          </a:p>
          <a:p>
            <a:pPr marL="12700" marR="5080">
              <a:lnSpc>
                <a:spcPct val="81200"/>
              </a:lnSpc>
              <a:spcBef>
                <a:spcPts val="2120"/>
              </a:spcBef>
            </a:pP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Porque,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0">
                <a:solidFill>
                  <a:srgbClr val="12392E"/>
                </a:solidFill>
                <a:latin typeface="Verdana"/>
                <a:cs typeface="Verdana"/>
              </a:rPr>
              <a:t>assim</a:t>
            </a:r>
            <a:r>
              <a:rPr dirty="0" sz="1950" spc="-1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corpo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tem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muitos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membros,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195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todos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membros,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sendo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90">
                <a:solidFill>
                  <a:srgbClr val="12392E"/>
                </a:solidFill>
                <a:latin typeface="Verdana"/>
                <a:cs typeface="Verdana"/>
              </a:rPr>
              <a:t>muitos,</a:t>
            </a:r>
            <a:r>
              <a:rPr dirty="0" sz="19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constituem</a:t>
            </a:r>
            <a:r>
              <a:rPr dirty="0" sz="19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só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corpo,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0">
                <a:solidFill>
                  <a:srgbClr val="12392E"/>
                </a:solidFill>
                <a:latin typeface="Verdana"/>
                <a:cs typeface="Verdana"/>
              </a:rPr>
              <a:t>assim </a:t>
            </a:r>
            <a:r>
              <a:rPr dirty="0" sz="1950" spc="-6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19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respeito</a:t>
            </a:r>
            <a:r>
              <a:rPr dirty="0" sz="19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Cristo.</a:t>
            </a:r>
            <a:r>
              <a:rPr dirty="0" sz="19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90">
                <a:solidFill>
                  <a:srgbClr val="12392E"/>
                </a:solidFill>
                <a:latin typeface="Verdana"/>
                <a:cs typeface="Verdana"/>
              </a:rPr>
              <a:t>Pois,</a:t>
            </a:r>
            <a:r>
              <a:rPr dirty="0" sz="19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só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10">
                <a:solidFill>
                  <a:srgbClr val="12392E"/>
                </a:solidFill>
                <a:latin typeface="Verdana"/>
                <a:cs typeface="Verdana"/>
              </a:rPr>
              <a:t>Espírito,</a:t>
            </a:r>
            <a:r>
              <a:rPr dirty="0" sz="19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todos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nós </a:t>
            </a:r>
            <a:r>
              <a:rPr dirty="0" sz="1950" spc="-6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fomos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batizados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corpo,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quer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judeus,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quer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gregos,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quer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escravos,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quer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livres.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7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-1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todos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nós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foi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5">
                <a:solidFill>
                  <a:srgbClr val="12392E"/>
                </a:solidFill>
                <a:latin typeface="Verdana"/>
                <a:cs typeface="Verdana"/>
              </a:rPr>
              <a:t>dado</a:t>
            </a:r>
            <a:r>
              <a:rPr dirty="0" sz="1950" spc="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0">
                <a:solidFill>
                  <a:srgbClr val="12392E"/>
                </a:solidFill>
                <a:latin typeface="Verdana"/>
                <a:cs typeface="Verdana"/>
              </a:rPr>
              <a:t>beber</a:t>
            </a:r>
            <a:r>
              <a:rPr dirty="0" sz="1950" spc="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só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10">
                <a:solidFill>
                  <a:srgbClr val="12392E"/>
                </a:solidFill>
                <a:latin typeface="Verdana"/>
                <a:cs typeface="Verdana"/>
              </a:rPr>
              <a:t>Espírito.</a:t>
            </a:r>
            <a:r>
              <a:rPr dirty="0" sz="1950" spc="-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Porque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corpo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só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membro,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mas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-80">
                <a:solidFill>
                  <a:srgbClr val="12392E"/>
                </a:solidFill>
                <a:latin typeface="Verdana"/>
                <a:cs typeface="Verdana"/>
              </a:rPr>
              <a:t>tos</a:t>
            </a:r>
            <a:r>
              <a:rPr dirty="0" sz="1950" spc="-16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195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-10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-254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-24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er</a:t>
            </a:r>
            <a:r>
              <a:rPr dirty="0" sz="195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pé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:</a:t>
            </a:r>
            <a:r>
              <a:rPr dirty="0" sz="195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Por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q</a:t>
            </a:r>
            <a:r>
              <a:rPr dirty="0" sz="1950" spc="45">
                <a:solidFill>
                  <a:srgbClr val="12392E"/>
                </a:solidFill>
                <a:latin typeface="Verdana"/>
                <a:cs typeface="Verdana"/>
              </a:rPr>
              <a:t>ue</a:t>
            </a:r>
            <a:r>
              <a:rPr dirty="0" sz="19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so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mão,</a:t>
            </a:r>
            <a:r>
              <a:rPr dirty="0" sz="195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so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4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65">
                <a:solidFill>
                  <a:srgbClr val="12392E"/>
                </a:solidFill>
                <a:latin typeface="Verdana"/>
                <a:cs typeface="Verdana"/>
              </a:rPr>
              <a:t>cor</a:t>
            </a:r>
            <a:r>
              <a:rPr dirty="0" sz="1950" spc="6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1950" spc="-105">
                <a:solidFill>
                  <a:srgbClr val="12392E"/>
                </a:solidFill>
                <a:latin typeface="Verdana"/>
                <a:cs typeface="Verdana"/>
              </a:rPr>
              <a:t>o; </a:t>
            </a:r>
            <a:r>
              <a:rPr dirty="0" sz="1950" spc="-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por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isso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deixa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ser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195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corpo.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14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1950" spc="-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5">
                <a:solidFill>
                  <a:srgbClr val="12392E"/>
                </a:solidFill>
                <a:latin typeface="Verdana"/>
                <a:cs typeface="Verdana"/>
              </a:rPr>
              <a:t>ouvido</a:t>
            </a:r>
            <a:r>
              <a:rPr dirty="0" sz="1950" spc="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disser: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Porque </a:t>
            </a:r>
            <a:r>
              <a:rPr dirty="0" sz="1950" spc="-6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sou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olho,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sou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corpo;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por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isso</a:t>
            </a:r>
            <a:r>
              <a:rPr dirty="0" sz="19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deixa</a:t>
            </a:r>
            <a:r>
              <a:rPr dirty="0" sz="19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ser.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20">
                <a:solidFill>
                  <a:srgbClr val="12392E"/>
                </a:solidFill>
                <a:latin typeface="Verdana"/>
                <a:cs typeface="Verdana"/>
              </a:rPr>
              <a:t>Se </a:t>
            </a:r>
            <a:r>
              <a:rPr dirty="0" sz="1950" spc="-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65">
                <a:solidFill>
                  <a:srgbClr val="12392E"/>
                </a:solidFill>
                <a:latin typeface="Verdana"/>
                <a:cs typeface="Verdana"/>
              </a:rPr>
              <a:t>todo</a:t>
            </a:r>
            <a:r>
              <a:rPr dirty="0" sz="1950" spc="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corpo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fosse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olho,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onde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estaria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ouvido?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14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1950" spc="-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65">
                <a:solidFill>
                  <a:srgbClr val="12392E"/>
                </a:solidFill>
                <a:latin typeface="Verdana"/>
                <a:cs typeface="Verdana"/>
              </a:rPr>
              <a:t>todo</a:t>
            </a:r>
            <a:r>
              <a:rPr dirty="0" sz="1950" spc="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fosse </a:t>
            </a:r>
            <a:r>
              <a:rPr dirty="0" sz="1950" spc="-6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ouvido,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onde,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5">
                <a:solidFill>
                  <a:srgbClr val="12392E"/>
                </a:solidFill>
                <a:latin typeface="Verdana"/>
                <a:cs typeface="Verdana"/>
              </a:rPr>
              <a:t>olfato?</a:t>
            </a:r>
            <a:r>
              <a:rPr dirty="0" sz="1950" spc="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dispôs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membros, 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colo</a:t>
            </a:r>
            <a:r>
              <a:rPr dirty="0" sz="1950" spc="114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1950" spc="95">
                <a:solidFill>
                  <a:srgbClr val="12392E"/>
                </a:solidFill>
                <a:latin typeface="Verdana"/>
                <a:cs typeface="Verdana"/>
              </a:rPr>
              <a:t>and</a:t>
            </a:r>
            <a:r>
              <a:rPr dirty="0" sz="1950" spc="1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90">
                <a:solidFill>
                  <a:srgbClr val="12392E"/>
                </a:solidFill>
                <a:latin typeface="Verdana"/>
                <a:cs typeface="Verdana"/>
              </a:rPr>
              <a:t>cada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dele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no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250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or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o,</a:t>
            </a:r>
            <a:r>
              <a:rPr dirty="0" sz="19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lh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aprou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e.</a:t>
            </a:r>
            <a:r>
              <a:rPr dirty="0" sz="195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100">
                <a:solidFill>
                  <a:srgbClr val="12392E"/>
                </a:solidFill>
                <a:latin typeface="Verdana"/>
                <a:cs typeface="Verdana"/>
              </a:rPr>
              <a:t>Se </a:t>
            </a:r>
            <a:r>
              <a:rPr dirty="0" sz="1950" spc="-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todos,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porém,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fossem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só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membro,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onde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estaria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corpo?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1950" spc="-6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certo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há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muitos</a:t>
            </a:r>
            <a:r>
              <a:rPr dirty="0" sz="19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membros,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195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5">
                <a:solidFill>
                  <a:srgbClr val="12392E"/>
                </a:solidFill>
                <a:latin typeface="Verdana"/>
                <a:cs typeface="Verdana"/>
              </a:rPr>
              <a:t>só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corpo.</a:t>
            </a:r>
            <a:r>
              <a:rPr dirty="0" sz="19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9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podem </a:t>
            </a:r>
            <a:r>
              <a:rPr dirty="0" sz="1950" spc="-6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olhos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dizer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mão: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9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precisamos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85">
                <a:solidFill>
                  <a:srgbClr val="12392E"/>
                </a:solidFill>
                <a:latin typeface="Verdana"/>
                <a:cs typeface="Verdana"/>
              </a:rPr>
              <a:t>ti;</a:t>
            </a:r>
            <a:r>
              <a:rPr dirty="0" sz="195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nem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ainda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1950" spc="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5">
                <a:solidFill>
                  <a:srgbClr val="12392E"/>
                </a:solidFill>
                <a:latin typeface="Verdana"/>
                <a:cs typeface="Verdana"/>
              </a:rPr>
              <a:t>cabeça,</a:t>
            </a:r>
            <a:r>
              <a:rPr dirty="0" sz="1950" spc="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aos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85">
                <a:solidFill>
                  <a:srgbClr val="12392E"/>
                </a:solidFill>
                <a:latin typeface="Verdana"/>
                <a:cs typeface="Verdana"/>
              </a:rPr>
              <a:t>pés:</a:t>
            </a:r>
            <a:r>
              <a:rPr dirty="0" sz="1950" spc="-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9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preciso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85">
                <a:solidFill>
                  <a:srgbClr val="12392E"/>
                </a:solidFill>
                <a:latin typeface="Verdana"/>
                <a:cs typeface="Verdana"/>
              </a:rPr>
              <a:t>vós.</a:t>
            </a:r>
            <a:r>
              <a:rPr dirty="0" sz="1950" spc="-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Pelo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contrário,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os 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me</a:t>
            </a:r>
            <a:r>
              <a:rPr dirty="0" sz="1950" spc="2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br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-2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65">
                <a:solidFill>
                  <a:srgbClr val="12392E"/>
                </a:solidFill>
                <a:latin typeface="Verdana"/>
                <a:cs typeface="Verdana"/>
              </a:rPr>
              <a:t>cor</a:t>
            </a:r>
            <a:r>
              <a:rPr dirty="0" sz="1950" spc="6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pare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140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1950" spc="-10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19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195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1950" spc="-2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fracos</a:t>
            </a:r>
            <a:r>
              <a:rPr dirty="0" sz="195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1950" spc="-35">
                <a:solidFill>
                  <a:srgbClr val="12392E"/>
                </a:solidFill>
                <a:latin typeface="Verdana"/>
                <a:cs typeface="Verdana"/>
              </a:rPr>
              <a:t>ã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195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necessários;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nos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parecem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menos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dignos</a:t>
            </a:r>
            <a:r>
              <a:rPr dirty="0" sz="1950" spc="-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no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corpo,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8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1950" spc="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estes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25">
                <a:solidFill>
                  <a:srgbClr val="12392E"/>
                </a:solidFill>
                <a:latin typeface="Verdana"/>
                <a:cs typeface="Verdana"/>
              </a:rPr>
              <a:t>damos</a:t>
            </a:r>
            <a:r>
              <a:rPr dirty="0" sz="1950" spc="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muito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maior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honra;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nós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não </a:t>
            </a:r>
            <a:r>
              <a:rPr dirty="0" sz="1950" spc="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são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decorosos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revestimos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especial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honra.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95">
                <a:solidFill>
                  <a:srgbClr val="12392E"/>
                </a:solidFill>
                <a:latin typeface="Verdana"/>
                <a:cs typeface="Verdana"/>
              </a:rPr>
              <a:t>nossos </a:t>
            </a:r>
            <a:r>
              <a:rPr dirty="0" sz="1950" spc="-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membros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 nobres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têm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necessidade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90">
                <a:solidFill>
                  <a:srgbClr val="12392E"/>
                </a:solidFill>
                <a:latin typeface="Verdana"/>
                <a:cs typeface="Verdana"/>
              </a:rPr>
              <a:t>disso.</a:t>
            </a:r>
            <a:r>
              <a:rPr dirty="0" sz="1950" spc="-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Contudo,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Deus 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60">
                <a:solidFill>
                  <a:srgbClr val="12392E"/>
                </a:solidFill>
                <a:latin typeface="Verdana"/>
                <a:cs typeface="Verdana"/>
              </a:rPr>
              <a:t>coordenou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0">
                <a:solidFill>
                  <a:srgbClr val="12392E"/>
                </a:solidFill>
                <a:latin typeface="Verdana"/>
                <a:cs typeface="Verdana"/>
              </a:rPr>
              <a:t>corpo,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concedendo</a:t>
            </a:r>
            <a:r>
              <a:rPr dirty="0" sz="1950" spc="-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muito</a:t>
            </a:r>
            <a:r>
              <a:rPr dirty="0" sz="19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mais</a:t>
            </a:r>
            <a:r>
              <a:rPr dirty="0" sz="19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honra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àquilo</a:t>
            </a:r>
            <a:r>
              <a:rPr dirty="0" sz="1950" spc="-1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que </a:t>
            </a:r>
            <a:r>
              <a:rPr dirty="0" sz="1950" spc="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menos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tinha,</a:t>
            </a:r>
            <a:r>
              <a:rPr dirty="0" sz="1950" spc="-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6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195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9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1950" spc="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haja</a:t>
            </a:r>
            <a:r>
              <a:rPr dirty="0" sz="195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divisão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no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corpo;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0">
                <a:solidFill>
                  <a:srgbClr val="12392E"/>
                </a:solidFill>
                <a:latin typeface="Verdana"/>
                <a:cs typeface="Verdana"/>
              </a:rPr>
              <a:t>pelo </a:t>
            </a:r>
            <a:r>
              <a:rPr dirty="0" sz="1950" spc="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contrário,</a:t>
            </a:r>
            <a:r>
              <a:rPr dirty="0" sz="1950" spc="-1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cooperem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7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195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membros,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igual</a:t>
            </a:r>
            <a:r>
              <a:rPr dirty="0" sz="1950" spc="-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60">
                <a:solidFill>
                  <a:srgbClr val="12392E"/>
                </a:solidFill>
                <a:latin typeface="Verdana"/>
                <a:cs typeface="Verdana"/>
              </a:rPr>
              <a:t>cuidado,</a:t>
            </a:r>
            <a:r>
              <a:rPr dirty="0" sz="1950" spc="-1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favor </a:t>
            </a:r>
            <a:r>
              <a:rPr dirty="0" sz="1950" spc="-6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5">
                <a:solidFill>
                  <a:srgbClr val="12392E"/>
                </a:solidFill>
                <a:latin typeface="Verdana"/>
                <a:cs typeface="Verdana"/>
              </a:rPr>
              <a:t>uns</a:t>
            </a:r>
            <a:r>
              <a:rPr dirty="0" sz="195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dos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80">
                <a:solidFill>
                  <a:srgbClr val="12392E"/>
                </a:solidFill>
                <a:latin typeface="Verdana"/>
                <a:cs typeface="Verdana"/>
              </a:rPr>
              <a:t>outros.</a:t>
            </a:r>
            <a:r>
              <a:rPr dirty="0" sz="1950" spc="-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maneira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que,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membro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80">
                <a:solidFill>
                  <a:srgbClr val="12392E"/>
                </a:solidFill>
                <a:latin typeface="Verdana"/>
                <a:cs typeface="Verdana"/>
              </a:rPr>
              <a:t>sofre,</a:t>
            </a:r>
            <a:r>
              <a:rPr dirty="0" sz="1950" spc="-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todos </a:t>
            </a:r>
            <a:r>
              <a:rPr dirty="0" sz="1950" spc="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sofrem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ele;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e,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195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19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deles</a:t>
            </a:r>
            <a:r>
              <a:rPr dirty="0" sz="195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1950" spc="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honrado,</a:t>
            </a:r>
            <a:r>
              <a:rPr dirty="0" sz="1950" spc="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195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ele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todos</a:t>
            </a:r>
            <a:r>
              <a:rPr dirty="0" sz="19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se </a:t>
            </a:r>
            <a:r>
              <a:rPr dirty="0" sz="195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regozijam.</a:t>
            </a:r>
            <a:r>
              <a:rPr dirty="0" sz="1950" spc="-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Ora,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vós</a:t>
            </a:r>
            <a:r>
              <a:rPr dirty="0" sz="195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sois</a:t>
            </a:r>
            <a:r>
              <a:rPr dirty="0" sz="1950" spc="-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corpo</a:t>
            </a:r>
            <a:r>
              <a:rPr dirty="0" sz="1950" spc="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195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100">
                <a:solidFill>
                  <a:srgbClr val="12392E"/>
                </a:solidFill>
                <a:latin typeface="Verdana"/>
                <a:cs typeface="Verdana"/>
              </a:rPr>
              <a:t>Cristo;</a:t>
            </a:r>
            <a:r>
              <a:rPr dirty="0" sz="1950" spc="-1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e,</a:t>
            </a:r>
            <a:r>
              <a:rPr dirty="0" sz="1950" spc="-20">
                <a:solidFill>
                  <a:srgbClr val="12392E"/>
                </a:solidFill>
                <a:latin typeface="Verdana"/>
                <a:cs typeface="Verdana"/>
              </a:rPr>
              <a:t> individualmente, </a:t>
            </a:r>
            <a:r>
              <a:rPr dirty="0" sz="195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30">
                <a:solidFill>
                  <a:srgbClr val="12392E"/>
                </a:solidFill>
                <a:latin typeface="Verdana"/>
                <a:cs typeface="Verdana"/>
              </a:rPr>
              <a:t>membros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12392E"/>
                </a:solidFill>
                <a:latin typeface="Verdana"/>
                <a:cs typeface="Verdana"/>
              </a:rPr>
              <a:t>desse</a:t>
            </a:r>
            <a:r>
              <a:rPr dirty="0" sz="195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1950" spc="35">
                <a:solidFill>
                  <a:srgbClr val="12392E"/>
                </a:solidFill>
                <a:latin typeface="Verdana"/>
                <a:cs typeface="Verdana"/>
              </a:rPr>
              <a:t>corpo.</a:t>
            </a:r>
            <a:endParaRPr sz="195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994404" y="0"/>
            <a:ext cx="9110345" cy="11308715"/>
            <a:chOff x="10994404" y="0"/>
            <a:chExt cx="9110345" cy="11308715"/>
          </a:xfrm>
        </p:grpSpPr>
        <p:sp>
          <p:nvSpPr>
            <p:cNvPr id="6" name="object 6"/>
            <p:cNvSpPr/>
            <p:nvPr/>
          </p:nvSpPr>
          <p:spPr>
            <a:xfrm>
              <a:off x="10994404" y="0"/>
              <a:ext cx="9110345" cy="11308715"/>
            </a:xfrm>
            <a:custGeom>
              <a:avLst/>
              <a:gdLst/>
              <a:ahLst/>
              <a:cxnLst/>
              <a:rect l="l" t="t" r="r" b="b"/>
              <a:pathLst>
                <a:path w="9110344" h="11308715">
                  <a:moveTo>
                    <a:pt x="910972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9109720" y="11308556"/>
                  </a:lnTo>
                  <a:lnTo>
                    <a:pt x="9109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03849" y="0"/>
              <a:ext cx="8290849" cy="113085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689850" cy="1496060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484">
                <a:solidFill>
                  <a:srgbClr val="12392E"/>
                </a:solidFill>
              </a:rPr>
              <a:t>COMO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09">
                <a:solidFill>
                  <a:srgbClr val="12392E"/>
                </a:solidFill>
              </a:rPr>
              <a:t>É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305">
                <a:solidFill>
                  <a:srgbClr val="12392E"/>
                </a:solidFill>
              </a:rPr>
              <a:t>A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40">
                <a:solidFill>
                  <a:srgbClr val="12392E"/>
                </a:solidFill>
              </a:rPr>
              <a:t>CERIMÔNIA </a:t>
            </a:r>
            <a:r>
              <a:rPr dirty="0" sz="5350" spc="-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60">
                <a:solidFill>
                  <a:srgbClr val="12392E"/>
                </a:solidFill>
              </a:rPr>
              <a:t>D</a:t>
            </a:r>
            <a:r>
              <a:rPr dirty="0" sz="5350" spc="-290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50">
                <a:solidFill>
                  <a:srgbClr val="12392E"/>
                </a:solidFill>
              </a:rPr>
              <a:t>BATISM</a:t>
            </a:r>
            <a:r>
              <a:rPr dirty="0" sz="5350" spc="-409">
                <a:solidFill>
                  <a:srgbClr val="12392E"/>
                </a:solidFill>
              </a:rPr>
              <a:t>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235">
                <a:solidFill>
                  <a:srgbClr val="12392E"/>
                </a:solidFill>
              </a:rPr>
              <a:t>CRISTÃO?</a:t>
            </a:r>
            <a:endParaRPr sz="535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66834" y="2910376"/>
            <a:ext cx="7924800" cy="781177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904"/>
              </a:lnSpc>
              <a:spcBef>
                <a:spcPts val="130"/>
              </a:spcBef>
            </a:pPr>
            <a:r>
              <a:rPr dirty="0" sz="3600" spc="15">
                <a:solidFill>
                  <a:srgbClr val="12392E"/>
                </a:solidFill>
                <a:latin typeface="Verdana"/>
                <a:cs typeface="Verdana"/>
              </a:rPr>
              <a:t>Mateus</a:t>
            </a:r>
            <a:r>
              <a:rPr dirty="0" sz="3600" spc="-2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600" spc="-390">
                <a:solidFill>
                  <a:srgbClr val="12392E"/>
                </a:solidFill>
                <a:latin typeface="Verdana"/>
                <a:cs typeface="Verdana"/>
              </a:rPr>
              <a:t>3:13-16;</a:t>
            </a:r>
            <a:r>
              <a:rPr dirty="0" sz="3600" spc="-2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600" spc="-65">
                <a:solidFill>
                  <a:srgbClr val="12392E"/>
                </a:solidFill>
                <a:latin typeface="Verdana"/>
                <a:cs typeface="Verdana"/>
              </a:rPr>
              <a:t>Atos</a:t>
            </a:r>
            <a:r>
              <a:rPr dirty="0" sz="3600" spc="-2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600" spc="-425">
                <a:solidFill>
                  <a:srgbClr val="12392E"/>
                </a:solidFill>
                <a:latin typeface="Verdana"/>
                <a:cs typeface="Verdana"/>
              </a:rPr>
              <a:t>8:38;</a:t>
            </a:r>
            <a:r>
              <a:rPr dirty="0" sz="3600" spc="-2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600" spc="15">
                <a:solidFill>
                  <a:srgbClr val="12392E"/>
                </a:solidFill>
                <a:latin typeface="Verdana"/>
                <a:cs typeface="Verdana"/>
              </a:rPr>
              <a:t>Mateus</a:t>
            </a:r>
            <a:endParaRPr sz="3600">
              <a:latin typeface="Verdana"/>
              <a:cs typeface="Verdana"/>
            </a:endParaRPr>
          </a:p>
          <a:p>
            <a:pPr marL="190500">
              <a:lnSpc>
                <a:spcPts val="3904"/>
              </a:lnSpc>
            </a:pPr>
            <a:r>
              <a:rPr dirty="0" sz="3600" spc="-345">
                <a:solidFill>
                  <a:srgbClr val="12392E"/>
                </a:solidFill>
                <a:latin typeface="Verdana"/>
                <a:cs typeface="Verdana"/>
              </a:rPr>
              <a:t>28:18-20</a:t>
            </a:r>
            <a:endParaRPr sz="3600">
              <a:latin typeface="Verdana"/>
              <a:cs typeface="Verdana"/>
            </a:endParaRPr>
          </a:p>
          <a:p>
            <a:pPr marL="12700" marR="5080">
              <a:lnSpc>
                <a:spcPct val="79700"/>
              </a:lnSpc>
              <a:spcBef>
                <a:spcPts val="3425"/>
              </a:spcBef>
            </a:pP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0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esse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temp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29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g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-30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Jesus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Gal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Jordão,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fim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4">
                <a:solidFill>
                  <a:srgbClr val="12392E"/>
                </a:solidFill>
                <a:latin typeface="Verdana"/>
                <a:cs typeface="Verdana"/>
              </a:rPr>
              <a:t>João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batizasse.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30">
                <a:solidFill>
                  <a:srgbClr val="12392E"/>
                </a:solidFill>
                <a:latin typeface="Verdana"/>
                <a:cs typeface="Verdana"/>
              </a:rPr>
              <a:t>Ele,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porém,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2400" spc="11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ssu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ia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zend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430">
                <a:solidFill>
                  <a:srgbClr val="12392E"/>
                </a:solidFill>
                <a:latin typeface="Verdana"/>
                <a:cs typeface="Verdana"/>
              </a:rPr>
              <a:t>: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prec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2400" spc="-14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bat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za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por </a:t>
            </a:r>
            <a:r>
              <a:rPr dirty="0" sz="2400" spc="-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75">
                <a:solidFill>
                  <a:srgbClr val="12392E"/>
                </a:solidFill>
                <a:latin typeface="Verdana"/>
                <a:cs typeface="Verdana"/>
              </a:rPr>
              <a:t>ti,</a:t>
            </a:r>
            <a:r>
              <a:rPr dirty="0" sz="2400" spc="-1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tu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vens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mim?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Mas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Jesus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lhe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respondeu: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Deixa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0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enqu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nto,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rqu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ass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m,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nos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convém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cumpr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280">
                <a:solidFill>
                  <a:srgbClr val="12392E"/>
                </a:solidFill>
                <a:latin typeface="Verdana"/>
                <a:cs typeface="Verdana"/>
              </a:rPr>
              <a:t>r </a:t>
            </a:r>
            <a:r>
              <a:rPr dirty="0" sz="2400" spc="-1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75">
                <a:solidFill>
                  <a:srgbClr val="12392E"/>
                </a:solidFill>
                <a:latin typeface="Verdana"/>
                <a:cs typeface="Verdana"/>
              </a:rPr>
              <a:t>toda</a:t>
            </a:r>
            <a:r>
              <a:rPr dirty="0" sz="2400" spc="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justiça.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Então,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ele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admitiu.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Batizado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Jesus, 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30">
                <a:solidFill>
                  <a:srgbClr val="12392E"/>
                </a:solidFill>
                <a:latin typeface="Verdana"/>
                <a:cs typeface="Verdana"/>
              </a:rPr>
              <a:t>sa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go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água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lh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abr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céus,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viu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Espírito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descendo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pomba,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vindo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sobr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4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le.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514350">
              <a:lnSpc>
                <a:spcPct val="79700"/>
              </a:lnSpc>
            </a:pP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Então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mandou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carro,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5">
                <a:solidFill>
                  <a:srgbClr val="12392E"/>
                </a:solidFill>
                <a:latin typeface="Verdana"/>
                <a:cs typeface="Verdana"/>
              </a:rPr>
              <a:t>amb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descera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0">
                <a:solidFill>
                  <a:srgbClr val="12392E"/>
                </a:solidFill>
                <a:latin typeface="Verdana"/>
                <a:cs typeface="Verdana"/>
              </a:rPr>
              <a:t>à </a:t>
            </a:r>
            <a:r>
              <a:rPr dirty="0" sz="24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água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70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ip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bat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zou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4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unuco.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430530">
              <a:lnSpc>
                <a:spcPct val="79700"/>
              </a:lnSpc>
              <a:spcBef>
                <a:spcPts val="5"/>
              </a:spcBef>
            </a:pP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Jesus,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aproximando-se,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falou-lhes,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dizendo: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Toda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aut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9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45">
                <a:solidFill>
                  <a:srgbClr val="12392E"/>
                </a:solidFill>
                <a:latin typeface="Verdana"/>
                <a:cs typeface="Verdana"/>
              </a:rPr>
              <a:t>dad</a:t>
            </a:r>
            <a:r>
              <a:rPr dirty="0" sz="2400" spc="14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me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dad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no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céu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terra.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Ide, </a:t>
            </a:r>
            <a:r>
              <a:rPr dirty="0" sz="240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portant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fazei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scí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ul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todas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8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nações, </a:t>
            </a:r>
            <a:r>
              <a:rPr dirty="0" sz="240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bat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za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-30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nome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7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29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o,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Espírito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Santo;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ensinando-os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guardar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 todas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as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coisas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vos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tenho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ordenado.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2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eis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estou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convosco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tod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at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consumaç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ã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século.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21323"/>
            <a:ext cx="7150100" cy="1654175"/>
          </a:xfrm>
          <a:prstGeom prst="rect"/>
        </p:spPr>
        <p:txBody>
          <a:bodyPr wrap="square" lIns="0" tIns="187325" rIns="0" bIns="0" rtlCol="0" vert="horz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1475"/>
              </a:spcBef>
            </a:pPr>
            <a:r>
              <a:rPr dirty="0" sz="5900" spc="515">
                <a:solidFill>
                  <a:srgbClr val="12392E"/>
                </a:solidFill>
              </a:rPr>
              <a:t>O</a:t>
            </a:r>
            <a:r>
              <a:rPr dirty="0" sz="5900" spc="1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165">
                <a:solidFill>
                  <a:srgbClr val="12392E"/>
                </a:solidFill>
              </a:rPr>
              <a:t>QU</a:t>
            </a:r>
            <a:r>
              <a:rPr dirty="0" sz="5900" spc="-135">
                <a:solidFill>
                  <a:srgbClr val="12392E"/>
                </a:solidFill>
              </a:rPr>
              <a:t>E</a:t>
            </a:r>
            <a:r>
              <a:rPr dirty="0" sz="5900" spc="1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375">
                <a:solidFill>
                  <a:srgbClr val="12392E"/>
                </a:solidFill>
              </a:rPr>
              <a:t>SIGNIFIC</a:t>
            </a:r>
            <a:r>
              <a:rPr dirty="0" sz="5900" spc="-425">
                <a:solidFill>
                  <a:srgbClr val="12392E"/>
                </a:solidFill>
              </a:rPr>
              <a:t>A</a:t>
            </a:r>
            <a:r>
              <a:rPr dirty="0" sz="5900" spc="1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370">
                <a:solidFill>
                  <a:srgbClr val="12392E"/>
                </a:solidFill>
              </a:rPr>
              <a:t>O </a:t>
            </a:r>
            <a:r>
              <a:rPr dirty="0" sz="5900" spc="1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900" spc="-295">
                <a:solidFill>
                  <a:srgbClr val="12392E"/>
                </a:solidFill>
              </a:rPr>
              <a:t>BATISMO?</a:t>
            </a:r>
            <a:endParaRPr sz="59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6834" y="4708168"/>
            <a:ext cx="7862570" cy="546354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just" marL="12700" marR="141605">
              <a:lnSpc>
                <a:spcPct val="79700"/>
              </a:lnSpc>
              <a:spcBef>
                <a:spcPts val="675"/>
              </a:spcBef>
            </a:pPr>
            <a:r>
              <a:rPr dirty="0" sz="2400" spc="-2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agor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te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70">
                <a:solidFill>
                  <a:srgbClr val="12392E"/>
                </a:solidFill>
                <a:latin typeface="Verdana"/>
                <a:cs typeface="Verdana"/>
              </a:rPr>
              <a:t>dem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ras?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Levant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30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te,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5">
                <a:solidFill>
                  <a:srgbClr val="12392E"/>
                </a:solidFill>
                <a:latin typeface="Verdana"/>
                <a:cs typeface="Verdana"/>
              </a:rPr>
              <a:t>recebe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bat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sm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av</a:t>
            </a:r>
            <a:r>
              <a:rPr dirty="0" sz="2400" spc="9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us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pecados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nv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135">
                <a:solidFill>
                  <a:srgbClr val="12392E"/>
                </a:solidFill>
                <a:latin typeface="Verdana"/>
                <a:cs typeface="Verdana"/>
              </a:rPr>
              <a:t>cando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nome </a:t>
            </a:r>
            <a:r>
              <a:rPr dirty="0" sz="2400" spc="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dele.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50">
              <a:latin typeface="Verdana"/>
              <a:cs typeface="Verdana"/>
            </a:endParaRPr>
          </a:p>
          <a:p>
            <a:pPr marL="12700" marR="5080">
              <a:lnSpc>
                <a:spcPct val="79700"/>
              </a:lnSpc>
            </a:pP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Ou,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porventura,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ignorais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todos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nós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fomos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batizados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Cristo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Jesus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fomos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batizados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sua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morte?</a:t>
            </a:r>
            <a:r>
              <a:rPr dirty="0" sz="2400" spc="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30">
                <a:solidFill>
                  <a:srgbClr val="12392E"/>
                </a:solidFill>
                <a:latin typeface="Verdana"/>
                <a:cs typeface="Verdana"/>
              </a:rPr>
              <a:t>mos,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22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sepu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tados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morte </a:t>
            </a:r>
            <a:r>
              <a:rPr dirty="0" sz="2400" spc="-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pelo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batismo;</a:t>
            </a:r>
            <a:r>
              <a:rPr dirty="0" sz="2400" spc="-2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que,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Cristo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foi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ressuscitado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dentre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mortos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pela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glória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Pai,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assim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também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andemo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nós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nov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5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2400" spc="15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rque,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se </a:t>
            </a:r>
            <a:r>
              <a:rPr dirty="0" sz="2400" spc="-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fomos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unidos</a:t>
            </a:r>
            <a:r>
              <a:rPr dirty="0" sz="2400" spc="-2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ele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semelhança</a:t>
            </a:r>
            <a:r>
              <a:rPr dirty="0" sz="2400" spc="-2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sua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morte,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certamente,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seremos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na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semelhança</a:t>
            </a:r>
            <a:r>
              <a:rPr dirty="0" sz="2400" spc="-229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60">
                <a:solidFill>
                  <a:srgbClr val="12392E"/>
                </a:solidFill>
                <a:latin typeface="Verdana"/>
                <a:cs typeface="Verdana"/>
              </a:rPr>
              <a:t>da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sua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ressurreição,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sabendo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isto: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foi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crucificado 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ele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nosso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ve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ho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homem,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70">
                <a:solidFill>
                  <a:srgbClr val="12392E"/>
                </a:solidFill>
                <a:latin typeface="Verdana"/>
                <a:cs typeface="Verdana"/>
              </a:rPr>
              <a:t>corpo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0">
                <a:solidFill>
                  <a:srgbClr val="12392E"/>
                </a:solidFill>
                <a:latin typeface="Verdana"/>
                <a:cs typeface="Verdana"/>
              </a:rPr>
              <a:t>pecad</a:t>
            </a:r>
            <a:r>
              <a:rPr dirty="0" sz="24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j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destruído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3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6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rvamos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2400" spc="114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170">
                <a:solidFill>
                  <a:srgbClr val="12392E"/>
                </a:solidFill>
                <a:latin typeface="Verdana"/>
                <a:cs typeface="Verdana"/>
              </a:rPr>
              <a:t>cado </a:t>
            </a:r>
            <a:r>
              <a:rPr dirty="0" sz="24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4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scravos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porqu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nto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40">
                <a:solidFill>
                  <a:srgbClr val="12392E"/>
                </a:solidFill>
                <a:latin typeface="Verdana"/>
                <a:cs typeface="Verdana"/>
              </a:rPr>
              <a:t>rreu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está </a:t>
            </a:r>
            <a:r>
              <a:rPr dirty="0" sz="2400" spc="-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justificado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pecado.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Ora,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já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morremos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05">
                <a:solidFill>
                  <a:srgbClr val="12392E"/>
                </a:solidFill>
                <a:latin typeface="Verdana"/>
                <a:cs typeface="Verdana"/>
              </a:rPr>
              <a:t>com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Cr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sto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cremos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8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2400" spc="2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ele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verem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75">
                <a:solidFill>
                  <a:srgbClr val="12392E"/>
                </a:solidFill>
                <a:latin typeface="Verdana"/>
                <a:cs typeface="Verdana"/>
              </a:rPr>
              <a:t>s,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5216" y="3160453"/>
            <a:ext cx="6321425" cy="6292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 spc="-80">
                <a:solidFill>
                  <a:srgbClr val="12392E"/>
                </a:solidFill>
                <a:latin typeface="Verdana"/>
                <a:cs typeface="Verdana"/>
              </a:rPr>
              <a:t>Atos</a:t>
            </a:r>
            <a:r>
              <a:rPr dirty="0" sz="39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395">
                <a:solidFill>
                  <a:srgbClr val="12392E"/>
                </a:solidFill>
                <a:latin typeface="Verdana"/>
                <a:cs typeface="Verdana"/>
              </a:rPr>
              <a:t>22:1</a:t>
            </a:r>
            <a:r>
              <a:rPr dirty="0" sz="3950" spc="-415">
                <a:solidFill>
                  <a:srgbClr val="12392E"/>
                </a:solidFill>
                <a:latin typeface="Verdana"/>
                <a:cs typeface="Verdana"/>
              </a:rPr>
              <a:t>6</a:t>
            </a:r>
            <a:r>
              <a:rPr dirty="0" sz="3950" spc="-70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9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55">
                <a:solidFill>
                  <a:srgbClr val="12392E"/>
                </a:solidFill>
                <a:latin typeface="Verdana"/>
                <a:cs typeface="Verdana"/>
              </a:rPr>
              <a:t>Romanos</a:t>
            </a:r>
            <a:r>
              <a:rPr dirty="0" sz="39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30">
                <a:solidFill>
                  <a:srgbClr val="12392E"/>
                </a:solidFill>
                <a:latin typeface="Verdana"/>
                <a:cs typeface="Verdana"/>
              </a:rPr>
              <a:t>6:</a:t>
            </a:r>
            <a:r>
              <a:rPr dirty="0" sz="3950" spc="-484">
                <a:solidFill>
                  <a:srgbClr val="12392E"/>
                </a:solidFill>
                <a:latin typeface="Verdana"/>
                <a:cs typeface="Verdana"/>
              </a:rPr>
              <a:t>3</a:t>
            </a:r>
            <a:r>
              <a:rPr dirty="0" sz="3950" spc="-480">
                <a:solidFill>
                  <a:srgbClr val="12392E"/>
                </a:solidFill>
                <a:latin typeface="Verdana"/>
                <a:cs typeface="Verdana"/>
              </a:rPr>
              <a:t>-</a:t>
            </a: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8</a:t>
            </a:r>
            <a:endParaRPr sz="395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356475" cy="2149475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 indent="187960">
              <a:lnSpc>
                <a:spcPts val="5140"/>
              </a:lnSpc>
              <a:spcBef>
                <a:spcPts val="1350"/>
              </a:spcBef>
            </a:pPr>
            <a:r>
              <a:rPr dirty="0" sz="5350" spc="-15">
                <a:solidFill>
                  <a:srgbClr val="12392E"/>
                </a:solidFill>
              </a:rPr>
              <a:t>QUE</a:t>
            </a:r>
            <a:r>
              <a:rPr dirty="0" sz="5350" spc="-10">
                <a:solidFill>
                  <a:srgbClr val="12392E"/>
                </a:solidFill>
              </a:rPr>
              <a:t>M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65">
                <a:solidFill>
                  <a:srgbClr val="12392E"/>
                </a:solidFill>
              </a:rPr>
              <a:t>PODE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30">
                <a:solidFill>
                  <a:srgbClr val="12392E"/>
                </a:solidFill>
              </a:rPr>
              <a:t>RECEBER </a:t>
            </a:r>
            <a:r>
              <a:rPr dirty="0" sz="5350" spc="-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445">
                <a:solidFill>
                  <a:srgbClr val="12392E"/>
                </a:solidFill>
              </a:rPr>
              <a:t>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50">
                <a:solidFill>
                  <a:srgbClr val="12392E"/>
                </a:solidFill>
              </a:rPr>
              <a:t>BATISM</a:t>
            </a:r>
            <a:r>
              <a:rPr dirty="0" sz="5350" spc="-409">
                <a:solidFill>
                  <a:srgbClr val="12392E"/>
                </a:solidFill>
              </a:rPr>
              <a:t>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09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45">
                <a:solidFill>
                  <a:srgbClr val="12392E"/>
                </a:solidFill>
              </a:rPr>
              <a:t>QUA</a:t>
            </a:r>
            <a:r>
              <a:rPr dirty="0" sz="5350" spc="-30">
                <a:solidFill>
                  <a:srgbClr val="12392E"/>
                </a:solidFill>
              </a:rPr>
              <a:t>L</a:t>
            </a:r>
            <a:r>
              <a:rPr dirty="0" sz="535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229">
                <a:solidFill>
                  <a:srgbClr val="12392E"/>
                </a:solidFill>
              </a:rPr>
              <a:t>A </a:t>
            </a:r>
            <a:r>
              <a:rPr dirty="0" sz="53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70">
                <a:solidFill>
                  <a:srgbClr val="12392E"/>
                </a:solidFill>
              </a:rPr>
              <a:t>SU</a:t>
            </a:r>
            <a:r>
              <a:rPr dirty="0" sz="5350" spc="-355">
                <a:solidFill>
                  <a:srgbClr val="12392E"/>
                </a:solidFill>
              </a:rPr>
              <a:t>A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14">
                <a:solidFill>
                  <a:srgbClr val="12392E"/>
                </a:solidFill>
              </a:rPr>
              <a:t>IMPORTÂNCIA?</a:t>
            </a:r>
            <a:endParaRPr sz="5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6834" y="3186833"/>
            <a:ext cx="7841615" cy="70199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30"/>
              </a:spcBef>
            </a:pPr>
            <a:r>
              <a:rPr dirty="0" sz="3600" spc="170">
                <a:solidFill>
                  <a:srgbClr val="12392E"/>
                </a:solidFill>
                <a:latin typeface="Verdana"/>
                <a:cs typeface="Verdana"/>
              </a:rPr>
              <a:t>Mar</a:t>
            </a:r>
            <a:r>
              <a:rPr dirty="0" sz="3600" spc="12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600" spc="-14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50">
                <a:solidFill>
                  <a:srgbClr val="12392E"/>
                </a:solidFill>
                <a:latin typeface="Verdana"/>
                <a:cs typeface="Verdana"/>
              </a:rPr>
              <a:t>16:1</a:t>
            </a:r>
            <a:r>
              <a:rPr dirty="0" sz="3600" spc="-390">
                <a:solidFill>
                  <a:srgbClr val="12392E"/>
                </a:solidFill>
                <a:latin typeface="Verdana"/>
                <a:cs typeface="Verdana"/>
              </a:rPr>
              <a:t>6</a:t>
            </a:r>
            <a:r>
              <a:rPr dirty="0" sz="3600" spc="-63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6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600" spc="-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600" spc="-14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60">
                <a:solidFill>
                  <a:srgbClr val="12392E"/>
                </a:solidFill>
                <a:latin typeface="Verdana"/>
                <a:cs typeface="Verdana"/>
              </a:rPr>
              <a:t>2:3</a:t>
            </a:r>
            <a:r>
              <a:rPr dirty="0" sz="3600" spc="-395">
                <a:solidFill>
                  <a:srgbClr val="12392E"/>
                </a:solidFill>
                <a:latin typeface="Verdana"/>
                <a:cs typeface="Verdana"/>
              </a:rPr>
              <a:t>8</a:t>
            </a:r>
            <a:r>
              <a:rPr dirty="0" sz="360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60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204">
                <a:solidFill>
                  <a:srgbClr val="12392E"/>
                </a:solidFill>
                <a:latin typeface="Verdana"/>
                <a:cs typeface="Verdana"/>
              </a:rPr>
              <a:t>João</a:t>
            </a:r>
            <a:r>
              <a:rPr dirty="0" sz="36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400">
                <a:solidFill>
                  <a:srgbClr val="12392E"/>
                </a:solidFill>
                <a:latin typeface="Verdana"/>
                <a:cs typeface="Verdana"/>
              </a:rPr>
              <a:t>3:5</a:t>
            </a:r>
            <a:endParaRPr sz="3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4400">
              <a:latin typeface="Verdana"/>
              <a:cs typeface="Verdana"/>
            </a:endParaRPr>
          </a:p>
          <a:p>
            <a:pPr marL="12700" marR="788035">
              <a:lnSpc>
                <a:spcPct val="80900"/>
              </a:lnSpc>
              <a:spcBef>
                <a:spcPts val="2840"/>
              </a:spcBef>
            </a:pPr>
            <a:r>
              <a:rPr dirty="0" sz="3100" spc="7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3100" spc="114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40">
                <a:solidFill>
                  <a:srgbClr val="12392E"/>
                </a:solidFill>
                <a:latin typeface="Verdana"/>
                <a:cs typeface="Verdana"/>
              </a:rPr>
              <a:t>crer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f</a:t>
            </a:r>
            <a:r>
              <a:rPr dirty="0" sz="3100" spc="4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-38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12392E"/>
                </a:solidFill>
                <a:latin typeface="Verdana"/>
                <a:cs typeface="Verdana"/>
              </a:rPr>
              <a:t>batizad</a:t>
            </a:r>
            <a:r>
              <a:rPr dirty="0" sz="3100" spc="6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0">
                <a:solidFill>
                  <a:srgbClr val="12392E"/>
                </a:solidFill>
                <a:latin typeface="Verdana"/>
                <a:cs typeface="Verdana"/>
              </a:rPr>
              <a:t>ser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35">
                <a:solidFill>
                  <a:srgbClr val="12392E"/>
                </a:solidFill>
                <a:latin typeface="Verdana"/>
                <a:cs typeface="Verdana"/>
              </a:rPr>
              <a:t>salvo; </a:t>
            </a:r>
            <a:r>
              <a:rPr dirty="0" sz="3100" spc="-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12392E"/>
                </a:solidFill>
                <a:latin typeface="Verdana"/>
                <a:cs typeface="Verdana"/>
              </a:rPr>
              <a:t>quem</a:t>
            </a:r>
            <a:r>
              <a:rPr dirty="0" sz="310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5">
                <a:solidFill>
                  <a:srgbClr val="12392E"/>
                </a:solidFill>
                <a:latin typeface="Verdana"/>
                <a:cs typeface="Verdana"/>
              </a:rPr>
              <a:t>poré</a:t>
            </a:r>
            <a:r>
              <a:rPr dirty="0" sz="3100" spc="2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-26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35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31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40">
                <a:solidFill>
                  <a:srgbClr val="12392E"/>
                </a:solidFill>
                <a:latin typeface="Verdana"/>
                <a:cs typeface="Verdana"/>
              </a:rPr>
              <a:t>crer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80">
                <a:solidFill>
                  <a:srgbClr val="12392E"/>
                </a:solidFill>
                <a:latin typeface="Verdana"/>
                <a:cs typeface="Verdana"/>
              </a:rPr>
              <a:t>será </a:t>
            </a:r>
            <a:r>
              <a:rPr dirty="0" sz="3100" spc="-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30">
                <a:solidFill>
                  <a:srgbClr val="12392E"/>
                </a:solidFill>
                <a:latin typeface="Verdana"/>
                <a:cs typeface="Verdana"/>
              </a:rPr>
              <a:t>condenado.</a:t>
            </a:r>
            <a:endParaRPr sz="3100">
              <a:latin typeface="Verdana"/>
              <a:cs typeface="Verdana"/>
            </a:endParaRPr>
          </a:p>
          <a:p>
            <a:pPr marL="12700" marR="103505">
              <a:lnSpc>
                <a:spcPts val="3010"/>
              </a:lnSpc>
              <a:spcBef>
                <a:spcPts val="3195"/>
              </a:spcBef>
            </a:pPr>
            <a:r>
              <a:rPr dirty="0" sz="3100" spc="-50">
                <a:solidFill>
                  <a:srgbClr val="12392E"/>
                </a:solidFill>
                <a:latin typeface="Verdana"/>
                <a:cs typeface="Verdana"/>
              </a:rPr>
              <a:t>Respondeu-lhes</a:t>
            </a:r>
            <a:r>
              <a:rPr dirty="0" sz="3100" spc="-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60">
                <a:solidFill>
                  <a:srgbClr val="12392E"/>
                </a:solidFill>
                <a:latin typeface="Verdana"/>
                <a:cs typeface="Verdana"/>
              </a:rPr>
              <a:t>Pedro:</a:t>
            </a:r>
            <a:r>
              <a:rPr dirty="0" sz="3100" spc="-60">
                <a:solidFill>
                  <a:srgbClr val="12392E"/>
                </a:solidFill>
                <a:latin typeface="Verdana"/>
                <a:cs typeface="Verdana"/>
              </a:rPr>
              <a:t> Arrependei-vos, </a:t>
            </a:r>
            <a:r>
              <a:rPr dirty="0" sz="3100" spc="-10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95">
                <a:solidFill>
                  <a:srgbClr val="12392E"/>
                </a:solidFill>
                <a:latin typeface="Verdana"/>
                <a:cs typeface="Verdana"/>
              </a:rPr>
              <a:t>cada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um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12392E"/>
                </a:solidFill>
                <a:latin typeface="Verdana"/>
                <a:cs typeface="Verdana"/>
              </a:rPr>
              <a:t>vó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sej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50">
                <a:solidFill>
                  <a:srgbClr val="12392E"/>
                </a:solidFill>
                <a:latin typeface="Verdana"/>
                <a:cs typeface="Verdana"/>
              </a:rPr>
              <a:t>batizad</a:t>
            </a:r>
            <a:r>
              <a:rPr dirty="0" sz="3100" spc="6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5">
                <a:solidFill>
                  <a:srgbClr val="12392E"/>
                </a:solidFill>
                <a:latin typeface="Verdana"/>
                <a:cs typeface="Verdana"/>
              </a:rPr>
              <a:t>em </a:t>
            </a:r>
            <a:r>
              <a:rPr dirty="0" sz="3100" spc="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12392E"/>
                </a:solidFill>
                <a:latin typeface="Verdana"/>
                <a:cs typeface="Verdana"/>
              </a:rPr>
              <a:t>nome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Jesus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65">
                <a:solidFill>
                  <a:srgbClr val="12392E"/>
                </a:solidFill>
                <a:latin typeface="Verdana"/>
                <a:cs typeface="Verdana"/>
              </a:rPr>
              <a:t>Cris</a:t>
            </a:r>
            <a:r>
              <a:rPr dirty="0" sz="3100" spc="-15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90">
                <a:solidFill>
                  <a:srgbClr val="12392E"/>
                </a:solidFill>
                <a:latin typeface="Verdana"/>
                <a:cs typeface="Verdana"/>
              </a:rPr>
              <a:t>par</a:t>
            </a:r>
            <a:r>
              <a:rPr dirty="0" sz="3100" spc="10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45">
                <a:solidFill>
                  <a:srgbClr val="12392E"/>
                </a:solidFill>
                <a:latin typeface="Verdana"/>
                <a:cs typeface="Verdana"/>
              </a:rPr>
              <a:t>rem</a:t>
            </a:r>
            <a:r>
              <a:rPr dirty="0" sz="3100" spc="-7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90">
                <a:solidFill>
                  <a:srgbClr val="12392E"/>
                </a:solidFill>
                <a:latin typeface="Verdana"/>
                <a:cs typeface="Verdana"/>
              </a:rPr>
              <a:t>ssã</a:t>
            </a:r>
            <a:r>
              <a:rPr dirty="0" sz="3100" spc="-9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">
                <a:solidFill>
                  <a:srgbClr val="12392E"/>
                </a:solidFill>
                <a:latin typeface="Verdana"/>
                <a:cs typeface="Verdana"/>
              </a:rPr>
              <a:t>dos </a:t>
            </a:r>
            <a:r>
              <a:rPr dirty="0" sz="3100" spc="-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voss</a:t>
            </a:r>
            <a:r>
              <a:rPr dirty="0" sz="3100" spc="-114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-40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1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00">
                <a:solidFill>
                  <a:srgbClr val="12392E"/>
                </a:solidFill>
                <a:latin typeface="Verdana"/>
                <a:cs typeface="Verdana"/>
              </a:rPr>
              <a:t>pecados</a:t>
            </a:r>
            <a:r>
              <a:rPr dirty="0" sz="3100" spc="6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60">
                <a:solidFill>
                  <a:srgbClr val="12392E"/>
                </a:solidFill>
                <a:latin typeface="Verdana"/>
                <a:cs typeface="Verdana"/>
              </a:rPr>
              <a:t>recebe</a:t>
            </a:r>
            <a:r>
              <a:rPr dirty="0" sz="3100" spc="3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-145">
                <a:solidFill>
                  <a:srgbClr val="12392E"/>
                </a:solidFill>
                <a:latin typeface="Verdana"/>
                <a:cs typeface="Verdana"/>
              </a:rPr>
              <a:t>eis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80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3100" spc="13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3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29">
                <a:solidFill>
                  <a:srgbClr val="12392E"/>
                </a:solidFill>
                <a:latin typeface="Verdana"/>
                <a:cs typeface="Verdana"/>
              </a:rPr>
              <a:t>Espí</a:t>
            </a:r>
            <a:r>
              <a:rPr dirty="0" sz="3100" spc="-20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-16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-23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40">
                <a:solidFill>
                  <a:srgbClr val="12392E"/>
                </a:solidFill>
                <a:latin typeface="Verdana"/>
                <a:cs typeface="Verdana"/>
              </a:rPr>
              <a:t>San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100" spc="-45">
                <a:solidFill>
                  <a:srgbClr val="12392E"/>
                </a:solidFill>
                <a:latin typeface="Verdana"/>
                <a:cs typeface="Verdana"/>
              </a:rPr>
              <a:t>o.</a:t>
            </a:r>
            <a:endParaRPr sz="3100">
              <a:latin typeface="Verdana"/>
              <a:cs typeface="Verdana"/>
            </a:endParaRPr>
          </a:p>
          <a:p>
            <a:pPr marL="12700" marR="332740">
              <a:lnSpc>
                <a:spcPts val="3010"/>
              </a:lnSpc>
              <a:spcBef>
                <a:spcPts val="3204"/>
              </a:spcBef>
            </a:pPr>
            <a:r>
              <a:rPr dirty="0" sz="3100" spc="25">
                <a:solidFill>
                  <a:srgbClr val="12392E"/>
                </a:solidFill>
                <a:latin typeface="Verdana"/>
                <a:cs typeface="Verdana"/>
              </a:rPr>
              <a:t>Respondeu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85">
                <a:solidFill>
                  <a:srgbClr val="12392E"/>
                </a:solidFill>
                <a:latin typeface="Verdana"/>
                <a:cs typeface="Verdana"/>
              </a:rPr>
              <a:t>Jesus: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4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-21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0">
                <a:solidFill>
                  <a:srgbClr val="12392E"/>
                </a:solidFill>
                <a:latin typeface="Verdana"/>
                <a:cs typeface="Verdana"/>
              </a:rPr>
              <a:t>verdade</a:t>
            </a:r>
            <a:r>
              <a:rPr dirty="0" sz="3100" spc="2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1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45">
                <a:solidFill>
                  <a:srgbClr val="12392E"/>
                </a:solidFill>
                <a:latin typeface="Verdana"/>
                <a:cs typeface="Verdana"/>
              </a:rPr>
              <a:t>em </a:t>
            </a:r>
            <a:r>
              <a:rPr dirty="0" sz="3100" spc="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80">
                <a:solidFill>
                  <a:srgbClr val="12392E"/>
                </a:solidFill>
                <a:latin typeface="Verdana"/>
                <a:cs typeface="Verdana"/>
              </a:rPr>
              <a:t>verdade</a:t>
            </a:r>
            <a:r>
              <a:rPr dirty="0" sz="3100" spc="-2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15">
                <a:solidFill>
                  <a:srgbClr val="12392E"/>
                </a:solidFill>
                <a:latin typeface="Verdana"/>
                <a:cs typeface="Verdana"/>
              </a:rPr>
              <a:t>te</a:t>
            </a:r>
            <a:r>
              <a:rPr dirty="0" sz="3100" spc="-229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-45">
                <a:solidFill>
                  <a:srgbClr val="12392E"/>
                </a:solidFill>
                <a:latin typeface="Verdana"/>
                <a:cs typeface="Verdana"/>
              </a:rPr>
              <a:t>digo:</a:t>
            </a:r>
            <a:r>
              <a:rPr dirty="0" sz="3100" spc="-2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60">
                <a:solidFill>
                  <a:srgbClr val="12392E"/>
                </a:solidFill>
                <a:latin typeface="Verdana"/>
                <a:cs typeface="Verdana"/>
              </a:rPr>
              <a:t>quem</a:t>
            </a:r>
            <a:r>
              <a:rPr dirty="0" sz="3100" spc="-2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13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10">
                <a:solidFill>
                  <a:srgbClr val="12392E"/>
                </a:solidFill>
                <a:latin typeface="Verdana"/>
                <a:cs typeface="Verdana"/>
              </a:rPr>
              <a:t>nascer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240">
                <a:solidFill>
                  <a:srgbClr val="12392E"/>
                </a:solidFill>
                <a:latin typeface="Verdana"/>
                <a:cs typeface="Verdana"/>
              </a:rPr>
              <a:t>da </a:t>
            </a:r>
            <a:r>
              <a:rPr dirty="0" sz="3100" spc="-10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100" spc="165">
                <a:solidFill>
                  <a:srgbClr val="12392E"/>
                </a:solidFill>
                <a:latin typeface="Verdana"/>
                <a:cs typeface="Verdana"/>
              </a:rPr>
              <a:t>águ</a:t>
            </a:r>
            <a:r>
              <a:rPr dirty="0" sz="31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240">
                <a:solidFill>
                  <a:srgbClr val="12392E"/>
                </a:solidFill>
                <a:latin typeface="Verdana"/>
                <a:cs typeface="Verdana"/>
              </a:rPr>
              <a:t>Espír</a:t>
            </a:r>
            <a:r>
              <a:rPr dirty="0" sz="3100" spc="-14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100" spc="5">
                <a:solidFill>
                  <a:srgbClr val="12392E"/>
                </a:solidFill>
                <a:latin typeface="Verdana"/>
                <a:cs typeface="Verdana"/>
              </a:rPr>
              <a:t>to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3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31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pod</a:t>
            </a:r>
            <a:r>
              <a:rPr dirty="0" sz="310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ent</a:t>
            </a:r>
            <a:r>
              <a:rPr dirty="0" sz="3100" spc="-10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-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100" spc="-4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6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100" spc="13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31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05">
                <a:solidFill>
                  <a:srgbClr val="12392E"/>
                </a:solidFill>
                <a:latin typeface="Verdana"/>
                <a:cs typeface="Verdana"/>
              </a:rPr>
              <a:t>rei</a:t>
            </a:r>
            <a:r>
              <a:rPr dirty="0" sz="3100" spc="-17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10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1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20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10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10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100" spc="-120">
                <a:solidFill>
                  <a:srgbClr val="12392E"/>
                </a:solidFill>
                <a:latin typeface="Verdana"/>
                <a:cs typeface="Verdana"/>
              </a:rPr>
              <a:t>Deus.</a:t>
            </a:r>
            <a:endParaRPr sz="31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310454"/>
            <a:ext cx="9109664" cy="1099809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677150" cy="2802890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-45">
                <a:solidFill>
                  <a:srgbClr val="12392E"/>
                </a:solidFill>
              </a:rPr>
              <a:t>QUANT</a:t>
            </a:r>
            <a:r>
              <a:rPr dirty="0" sz="5350" spc="-45">
                <a:solidFill>
                  <a:srgbClr val="12392E"/>
                </a:solidFill>
              </a:rPr>
              <a:t>O</a:t>
            </a:r>
            <a:r>
              <a:rPr dirty="0" sz="535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20">
                <a:solidFill>
                  <a:srgbClr val="12392E"/>
                </a:solidFill>
              </a:rPr>
              <a:t>DEU</a:t>
            </a:r>
            <a:r>
              <a:rPr dirty="0" sz="5350" spc="-495">
                <a:solidFill>
                  <a:srgbClr val="12392E"/>
                </a:solidFill>
              </a:rPr>
              <a:t>S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70">
                <a:solidFill>
                  <a:srgbClr val="12392E"/>
                </a:solidFill>
              </a:rPr>
              <a:t>NOS </a:t>
            </a:r>
            <a:r>
              <a:rPr dirty="0" sz="5350" spc="-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05">
                <a:solidFill>
                  <a:srgbClr val="12392E"/>
                </a:solidFill>
              </a:rPr>
              <a:t>PEDE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60">
                <a:solidFill>
                  <a:srgbClr val="12392E"/>
                </a:solidFill>
              </a:rPr>
              <a:t>D</a:t>
            </a:r>
            <a:r>
              <a:rPr dirty="0" sz="5350" spc="-290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250">
                <a:solidFill>
                  <a:srgbClr val="12392E"/>
                </a:solidFill>
              </a:rPr>
              <a:t>NOSSA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55">
                <a:solidFill>
                  <a:srgbClr val="12392E"/>
                </a:solidFill>
              </a:rPr>
              <a:t>RENDA </a:t>
            </a:r>
            <a:r>
              <a:rPr dirty="0" sz="535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25">
                <a:solidFill>
                  <a:srgbClr val="12392E"/>
                </a:solidFill>
              </a:rPr>
              <a:t>PARA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445">
                <a:solidFill>
                  <a:srgbClr val="12392E"/>
                </a:solidFill>
              </a:rPr>
              <a:t>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60">
                <a:solidFill>
                  <a:srgbClr val="12392E"/>
                </a:solidFill>
              </a:rPr>
              <a:t>SUSTENT</a:t>
            </a:r>
            <a:r>
              <a:rPr dirty="0" sz="5350" spc="-645">
                <a:solidFill>
                  <a:srgbClr val="12392E"/>
                </a:solidFill>
              </a:rPr>
              <a:t>O</a:t>
            </a:r>
            <a:r>
              <a:rPr dirty="0" sz="5350" spc="1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275">
                <a:solidFill>
                  <a:srgbClr val="12392E"/>
                </a:solidFill>
              </a:rPr>
              <a:t>DE </a:t>
            </a:r>
            <a:r>
              <a:rPr dirty="0" sz="5350" spc="-1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70">
                <a:solidFill>
                  <a:srgbClr val="12392E"/>
                </a:solidFill>
              </a:rPr>
              <a:t>SU</a:t>
            </a:r>
            <a:r>
              <a:rPr dirty="0" sz="5350" spc="-355">
                <a:solidFill>
                  <a:srgbClr val="12392E"/>
                </a:solidFill>
              </a:rPr>
              <a:t>A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430">
                <a:solidFill>
                  <a:srgbClr val="12392E"/>
                </a:solidFill>
              </a:rPr>
              <a:t>O</a:t>
            </a:r>
            <a:r>
              <a:rPr dirty="0" sz="5350" spc="-130">
                <a:solidFill>
                  <a:srgbClr val="12392E"/>
                </a:solidFill>
              </a:rPr>
              <a:t>BRA?</a:t>
            </a:r>
            <a:endParaRPr sz="5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3176850"/>
            <a:ext cx="7703820" cy="708850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900"/>
              </a:lnSpc>
              <a:spcBef>
                <a:spcPts val="130"/>
              </a:spcBef>
            </a:pPr>
            <a:r>
              <a:rPr dirty="0" sz="3600" spc="-35">
                <a:solidFill>
                  <a:srgbClr val="12392E"/>
                </a:solidFill>
                <a:latin typeface="Verdana"/>
                <a:cs typeface="Verdana"/>
              </a:rPr>
              <a:t>Levítico</a:t>
            </a:r>
            <a:r>
              <a:rPr dirty="0" sz="36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420">
                <a:solidFill>
                  <a:srgbClr val="12392E"/>
                </a:solidFill>
                <a:latin typeface="Verdana"/>
                <a:cs typeface="Verdana"/>
              </a:rPr>
              <a:t>27:30</a:t>
            </a:r>
            <a:r>
              <a:rPr dirty="0" sz="3600" spc="-31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6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90">
                <a:solidFill>
                  <a:srgbClr val="12392E"/>
                </a:solidFill>
                <a:latin typeface="Verdana"/>
                <a:cs typeface="Verdana"/>
              </a:rPr>
              <a:t>Pr</a:t>
            </a:r>
            <a:r>
              <a:rPr dirty="0" sz="3600" spc="-12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-35">
                <a:solidFill>
                  <a:srgbClr val="12392E"/>
                </a:solidFill>
                <a:latin typeface="Verdana"/>
                <a:cs typeface="Verdana"/>
              </a:rPr>
              <a:t>vérbi</a:t>
            </a:r>
            <a:r>
              <a:rPr dirty="0" sz="3600" spc="-6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-47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60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00">
                <a:solidFill>
                  <a:srgbClr val="12392E"/>
                </a:solidFill>
                <a:latin typeface="Verdana"/>
                <a:cs typeface="Verdana"/>
              </a:rPr>
              <a:t>3</a:t>
            </a:r>
            <a:r>
              <a:rPr dirty="0" sz="3600" spc="-515">
                <a:solidFill>
                  <a:srgbClr val="12392E"/>
                </a:solidFill>
                <a:latin typeface="Verdana"/>
                <a:cs typeface="Verdana"/>
              </a:rPr>
              <a:t>:9;</a:t>
            </a:r>
            <a:endParaRPr sz="3600">
              <a:latin typeface="Verdana"/>
              <a:cs typeface="Verdana"/>
            </a:endParaRPr>
          </a:p>
          <a:p>
            <a:pPr marL="190500">
              <a:lnSpc>
                <a:spcPts val="3900"/>
              </a:lnSpc>
            </a:pPr>
            <a:r>
              <a:rPr dirty="0" sz="3600" spc="-50">
                <a:solidFill>
                  <a:srgbClr val="12392E"/>
                </a:solidFill>
                <a:latin typeface="Verdana"/>
                <a:cs typeface="Verdana"/>
              </a:rPr>
              <a:t>Nú</a:t>
            </a:r>
            <a:r>
              <a:rPr dirty="0" sz="3600" spc="-8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600" spc="-125">
                <a:solidFill>
                  <a:srgbClr val="12392E"/>
                </a:solidFill>
                <a:latin typeface="Verdana"/>
                <a:cs typeface="Verdana"/>
              </a:rPr>
              <a:t>eros</a:t>
            </a:r>
            <a:r>
              <a:rPr dirty="0" sz="360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295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600" spc="-370">
                <a:solidFill>
                  <a:srgbClr val="12392E"/>
                </a:solidFill>
                <a:latin typeface="Verdana"/>
                <a:cs typeface="Verdana"/>
              </a:rPr>
              <a:t>8:21</a:t>
            </a:r>
            <a:endParaRPr sz="3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900">
              <a:latin typeface="Verdana"/>
              <a:cs typeface="Verdana"/>
            </a:endParaRPr>
          </a:p>
          <a:p>
            <a:pPr marL="12700" marR="167005">
              <a:lnSpc>
                <a:spcPct val="80300"/>
              </a:lnSpc>
            </a:pPr>
            <a:r>
              <a:rPr dirty="0" sz="3450" spc="-30">
                <a:solidFill>
                  <a:srgbClr val="12392E"/>
                </a:solidFill>
                <a:latin typeface="Verdana"/>
                <a:cs typeface="Verdana"/>
              </a:rPr>
              <a:t>Também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0">
                <a:solidFill>
                  <a:srgbClr val="12392E"/>
                </a:solidFill>
                <a:latin typeface="Verdana"/>
                <a:cs typeface="Verdana"/>
              </a:rPr>
              <a:t>todas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-7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35">
                <a:solidFill>
                  <a:srgbClr val="12392E"/>
                </a:solidFill>
                <a:latin typeface="Verdana"/>
                <a:cs typeface="Verdana"/>
              </a:rPr>
              <a:t>dízima</a:t>
            </a:r>
            <a:r>
              <a:rPr dirty="0" sz="3450" spc="-1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5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25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20">
                <a:solidFill>
                  <a:srgbClr val="12392E"/>
                </a:solidFill>
                <a:latin typeface="Verdana"/>
                <a:cs typeface="Verdana"/>
              </a:rPr>
              <a:t>ter</a:t>
            </a:r>
            <a:r>
              <a:rPr dirty="0" sz="3450" spc="-2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-10">
                <a:solidFill>
                  <a:srgbClr val="12392E"/>
                </a:solidFill>
                <a:latin typeface="Verdana"/>
                <a:cs typeface="Verdana"/>
              </a:rPr>
              <a:t>a, </a:t>
            </a:r>
            <a:r>
              <a:rPr dirty="0" sz="3450" spc="-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5">
                <a:solidFill>
                  <a:srgbClr val="12392E"/>
                </a:solidFill>
                <a:latin typeface="Verdana"/>
                <a:cs typeface="Verdana"/>
              </a:rPr>
              <a:t>tanto</a:t>
            </a:r>
            <a:r>
              <a:rPr dirty="0" sz="3450" spc="-2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25">
                <a:solidFill>
                  <a:srgbClr val="12392E"/>
                </a:solidFill>
                <a:latin typeface="Verdana"/>
                <a:cs typeface="Verdana"/>
              </a:rPr>
              <a:t>dos</a:t>
            </a:r>
            <a:r>
              <a:rPr dirty="0" sz="3450" spc="-2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10">
                <a:solidFill>
                  <a:srgbClr val="12392E"/>
                </a:solidFill>
                <a:latin typeface="Verdana"/>
                <a:cs typeface="Verdana"/>
              </a:rPr>
              <a:t>cereais</a:t>
            </a:r>
            <a:r>
              <a:rPr dirty="0" sz="3450" spc="-2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3450" spc="-2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200">
                <a:solidFill>
                  <a:srgbClr val="12392E"/>
                </a:solidFill>
                <a:latin typeface="Verdana"/>
                <a:cs typeface="Verdana"/>
              </a:rPr>
              <a:t>campo</a:t>
            </a:r>
            <a:r>
              <a:rPr dirty="0" sz="3450" spc="-2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como </a:t>
            </a:r>
            <a:r>
              <a:rPr dirty="0" sz="3450" spc="-1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3450" spc="-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85">
                <a:solidFill>
                  <a:srgbClr val="12392E"/>
                </a:solidFill>
                <a:latin typeface="Verdana"/>
                <a:cs typeface="Verdana"/>
              </a:rPr>
              <a:t>frutos</a:t>
            </a:r>
            <a:r>
              <a:rPr dirty="0" sz="34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3450" spc="1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45">
                <a:solidFill>
                  <a:srgbClr val="12392E"/>
                </a:solidFill>
                <a:latin typeface="Verdana"/>
                <a:cs typeface="Verdana"/>
              </a:rPr>
              <a:t>árvores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5">
                <a:solidFill>
                  <a:srgbClr val="12392E"/>
                </a:solidFill>
                <a:latin typeface="Verdana"/>
                <a:cs typeface="Verdana"/>
              </a:rPr>
              <a:t>sã</a:t>
            </a:r>
            <a:r>
              <a:rPr dirty="0" sz="34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6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34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80">
                <a:solidFill>
                  <a:srgbClr val="12392E"/>
                </a:solidFill>
                <a:latin typeface="Verdana"/>
                <a:cs typeface="Verdana"/>
              </a:rPr>
              <a:t>SENHOR</a:t>
            </a:r>
            <a:r>
              <a:rPr dirty="0" sz="3450" spc="-17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05">
                <a:solidFill>
                  <a:srgbClr val="12392E"/>
                </a:solidFill>
                <a:latin typeface="Verdana"/>
                <a:cs typeface="Verdana"/>
              </a:rPr>
              <a:t>santa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5">
                <a:solidFill>
                  <a:srgbClr val="12392E"/>
                </a:solidFill>
                <a:latin typeface="Verdana"/>
                <a:cs typeface="Verdana"/>
              </a:rPr>
              <a:t>sã</a:t>
            </a:r>
            <a:r>
              <a:rPr dirty="0" sz="34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2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229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20">
                <a:solidFill>
                  <a:srgbClr val="12392E"/>
                </a:solidFill>
                <a:latin typeface="Verdana"/>
                <a:cs typeface="Verdana"/>
              </a:rPr>
              <a:t>SENHOR.</a:t>
            </a:r>
            <a:endParaRPr sz="3450">
              <a:latin typeface="Verdana"/>
              <a:cs typeface="Verdana"/>
            </a:endParaRPr>
          </a:p>
          <a:p>
            <a:pPr marL="12700" marR="5080">
              <a:lnSpc>
                <a:spcPts val="3320"/>
              </a:lnSpc>
              <a:spcBef>
                <a:spcPts val="3195"/>
              </a:spcBef>
            </a:pPr>
            <a:r>
              <a:rPr dirty="0" sz="3450" spc="-160">
                <a:solidFill>
                  <a:srgbClr val="12392E"/>
                </a:solidFill>
                <a:latin typeface="Verdana"/>
                <a:cs typeface="Verdana"/>
              </a:rPr>
              <a:t>Hon</a:t>
            </a:r>
            <a:r>
              <a:rPr dirty="0" sz="3450" spc="-114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2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229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10">
                <a:solidFill>
                  <a:srgbClr val="12392E"/>
                </a:solidFill>
                <a:latin typeface="Verdana"/>
                <a:cs typeface="Verdana"/>
              </a:rPr>
              <a:t>SENHO</a:t>
            </a:r>
            <a:r>
              <a:rPr dirty="0" sz="3450" spc="-20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65">
                <a:solidFill>
                  <a:srgbClr val="12392E"/>
                </a:solidFill>
                <a:latin typeface="Verdana"/>
                <a:cs typeface="Verdana"/>
              </a:rPr>
              <a:t>com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6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-45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35">
                <a:solidFill>
                  <a:srgbClr val="12392E"/>
                </a:solidFill>
                <a:latin typeface="Verdana"/>
                <a:cs typeface="Verdana"/>
              </a:rPr>
              <a:t>teus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35">
                <a:solidFill>
                  <a:srgbClr val="12392E"/>
                </a:solidFill>
                <a:latin typeface="Verdana"/>
                <a:cs typeface="Verdana"/>
              </a:rPr>
              <a:t>bens </a:t>
            </a:r>
            <a:r>
              <a:rPr dirty="0" sz="3450" spc="-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80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450" spc="31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-7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primícia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2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25">
                <a:solidFill>
                  <a:srgbClr val="12392E"/>
                </a:solidFill>
                <a:latin typeface="Verdana"/>
                <a:cs typeface="Verdana"/>
              </a:rPr>
              <a:t>toda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5">
                <a:solidFill>
                  <a:srgbClr val="12392E"/>
                </a:solidFill>
                <a:latin typeface="Verdana"/>
                <a:cs typeface="Verdana"/>
              </a:rPr>
              <a:t>tua </a:t>
            </a:r>
            <a:r>
              <a:rPr dirty="0" sz="34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0">
                <a:solidFill>
                  <a:srgbClr val="12392E"/>
                </a:solidFill>
                <a:latin typeface="Verdana"/>
                <a:cs typeface="Verdana"/>
              </a:rPr>
              <a:t>renda.</a:t>
            </a:r>
            <a:endParaRPr sz="3450">
              <a:latin typeface="Verdana"/>
              <a:cs typeface="Verdana"/>
            </a:endParaRPr>
          </a:p>
          <a:p>
            <a:pPr marL="12700" marR="124460">
              <a:lnSpc>
                <a:spcPts val="3320"/>
              </a:lnSpc>
              <a:spcBef>
                <a:spcPts val="3229"/>
              </a:spcBef>
            </a:pPr>
            <a:r>
              <a:rPr dirty="0" sz="3450" spc="-30">
                <a:solidFill>
                  <a:srgbClr val="12392E"/>
                </a:solidFill>
                <a:latin typeface="Verdana"/>
                <a:cs typeface="Verdana"/>
              </a:rPr>
              <a:t>Aos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65">
                <a:solidFill>
                  <a:srgbClr val="12392E"/>
                </a:solidFill>
                <a:latin typeface="Verdana"/>
                <a:cs typeface="Verdana"/>
              </a:rPr>
              <a:t>filhos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2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30">
                <a:solidFill>
                  <a:srgbClr val="12392E"/>
                </a:solidFill>
                <a:latin typeface="Verdana"/>
                <a:cs typeface="Verdana"/>
              </a:rPr>
              <a:t>Levi</a:t>
            </a:r>
            <a:r>
              <a:rPr dirty="0" sz="34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6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3450" spc="3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5">
                <a:solidFill>
                  <a:srgbClr val="12392E"/>
                </a:solidFill>
                <a:latin typeface="Verdana"/>
                <a:cs typeface="Verdana"/>
              </a:rPr>
              <a:t>todos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6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-380">
                <a:solidFill>
                  <a:srgbClr val="12392E"/>
                </a:solidFill>
                <a:latin typeface="Verdana"/>
                <a:cs typeface="Verdana"/>
              </a:rPr>
              <a:t>s </a:t>
            </a:r>
            <a:r>
              <a:rPr dirty="0" sz="3450" spc="-2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55">
                <a:solidFill>
                  <a:srgbClr val="12392E"/>
                </a:solidFill>
                <a:latin typeface="Verdana"/>
                <a:cs typeface="Verdana"/>
              </a:rPr>
              <a:t>dízimo</a:t>
            </a:r>
            <a:r>
              <a:rPr dirty="0" sz="3450" spc="-14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8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10">
                <a:solidFill>
                  <a:srgbClr val="12392E"/>
                </a:solidFill>
                <a:latin typeface="Verdana"/>
                <a:cs typeface="Verdana"/>
              </a:rPr>
              <a:t>Isra</a:t>
            </a:r>
            <a:r>
              <a:rPr dirty="0" sz="3450" spc="-2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254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12392E"/>
                </a:solidFill>
                <a:latin typeface="Verdana"/>
                <a:cs typeface="Verdana"/>
              </a:rPr>
              <a:t>po</a:t>
            </a:r>
            <a:r>
              <a:rPr dirty="0" sz="3450" spc="-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60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3450" spc="5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55">
                <a:solidFill>
                  <a:srgbClr val="12392E"/>
                </a:solidFill>
                <a:latin typeface="Verdana"/>
                <a:cs typeface="Verdana"/>
              </a:rPr>
              <a:t>ran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ç</a:t>
            </a:r>
            <a:r>
              <a:rPr dirty="0" sz="3450" spc="-1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-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70">
                <a:solidFill>
                  <a:srgbClr val="12392E"/>
                </a:solidFill>
                <a:latin typeface="Verdana"/>
                <a:cs typeface="Verdana"/>
              </a:rPr>
              <a:t>pelo </a:t>
            </a:r>
            <a:r>
              <a:rPr dirty="0" sz="345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70">
                <a:solidFill>
                  <a:srgbClr val="12392E"/>
                </a:solidFill>
                <a:latin typeface="Verdana"/>
                <a:cs typeface="Verdana"/>
              </a:rPr>
              <a:t>serviç</a:t>
            </a:r>
            <a:r>
              <a:rPr dirty="0" sz="3450" spc="-8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prestam</a:t>
            </a:r>
            <a:r>
              <a:rPr dirty="0" sz="3450" spc="-6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servi</a:t>
            </a:r>
            <a:r>
              <a:rPr dirty="0" sz="3450" spc="-130">
                <a:solidFill>
                  <a:srgbClr val="12392E"/>
                </a:solidFill>
                <a:latin typeface="Verdana"/>
                <a:cs typeface="Verdana"/>
              </a:rPr>
              <a:t>ç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15">
                <a:solidFill>
                  <a:srgbClr val="12392E"/>
                </a:solidFill>
                <a:latin typeface="Verdana"/>
                <a:cs typeface="Verdana"/>
              </a:rPr>
              <a:t>da </a:t>
            </a:r>
            <a:r>
              <a:rPr dirty="0" sz="345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90">
                <a:solidFill>
                  <a:srgbClr val="12392E"/>
                </a:solidFill>
                <a:latin typeface="Verdana"/>
                <a:cs typeface="Verdana"/>
              </a:rPr>
              <a:t>tenda</a:t>
            </a:r>
            <a:r>
              <a:rPr dirty="0" sz="3450" spc="-2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254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3450" spc="-2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125">
                <a:solidFill>
                  <a:srgbClr val="12392E"/>
                </a:solidFill>
                <a:latin typeface="Verdana"/>
                <a:cs typeface="Verdana"/>
              </a:rPr>
              <a:t>congregação.</a:t>
            </a:r>
            <a:endParaRPr sz="3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66834" y="4266943"/>
            <a:ext cx="7954009" cy="674687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 marR="160020">
              <a:lnSpc>
                <a:spcPct val="79700"/>
              </a:lnSpc>
              <a:spcBef>
                <a:spcPts val="675"/>
              </a:spcBef>
            </a:pP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nós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vo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semeam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co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60">
                <a:solidFill>
                  <a:srgbClr val="12392E"/>
                </a:solidFill>
                <a:latin typeface="Verdana"/>
                <a:cs typeface="Verdana"/>
              </a:rPr>
              <a:t>sa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esp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1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itu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250">
                <a:solidFill>
                  <a:srgbClr val="12392E"/>
                </a:solidFill>
                <a:latin typeface="Verdana"/>
                <a:cs typeface="Verdana"/>
              </a:rPr>
              <a:t>is</a:t>
            </a:r>
            <a:r>
              <a:rPr dirty="0" sz="2400" spc="-22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ser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45">
                <a:solidFill>
                  <a:srgbClr val="12392E"/>
                </a:solidFill>
                <a:latin typeface="Verdana"/>
                <a:cs typeface="Verdana"/>
              </a:rPr>
              <a:t>mu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to </a:t>
            </a:r>
            <a:r>
              <a:rPr dirty="0" sz="2400" spc="-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recolherm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vó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b</a:t>
            </a:r>
            <a:r>
              <a:rPr dirty="0" sz="2400" spc="114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ns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40">
                <a:solidFill>
                  <a:srgbClr val="12392E"/>
                </a:solidFill>
                <a:latin typeface="Verdana"/>
                <a:cs typeface="Verdana"/>
              </a:rPr>
              <a:t>ter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7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25">
                <a:solidFill>
                  <a:srgbClr val="12392E"/>
                </a:solidFill>
                <a:latin typeface="Verdana"/>
                <a:cs typeface="Verdana"/>
              </a:rPr>
              <a:t>is</a:t>
            </a:r>
            <a:r>
              <a:rPr dirty="0" sz="2400" spc="-165">
                <a:solidFill>
                  <a:srgbClr val="12392E"/>
                </a:solidFill>
                <a:latin typeface="Verdana"/>
                <a:cs typeface="Verdana"/>
              </a:rPr>
              <a:t>?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outr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70">
                <a:solidFill>
                  <a:srgbClr val="12392E"/>
                </a:solidFill>
                <a:latin typeface="Verdana"/>
                <a:cs typeface="Verdana"/>
              </a:rPr>
              <a:t>s </a:t>
            </a:r>
            <a:r>
              <a:rPr dirty="0" sz="2400" spc="-1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participam</a:t>
            </a:r>
            <a:r>
              <a:rPr dirty="0" sz="2400" spc="-229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desse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direito</a:t>
            </a:r>
            <a:r>
              <a:rPr dirty="0" sz="2400" spc="-20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sobre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vós,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temos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nós 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ma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or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med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45">
                <a:solidFill>
                  <a:srgbClr val="12392E"/>
                </a:solidFill>
                <a:latin typeface="Verdana"/>
                <a:cs typeface="Verdana"/>
              </a:rPr>
              <a:t>da</a:t>
            </a:r>
            <a:r>
              <a:rPr dirty="0" sz="2400" spc="135">
                <a:solidFill>
                  <a:srgbClr val="12392E"/>
                </a:solidFill>
                <a:latin typeface="Verdana"/>
                <a:cs typeface="Verdana"/>
              </a:rPr>
              <a:t>?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Ent</a:t>
            </a:r>
            <a:r>
              <a:rPr dirty="0" sz="2400" spc="-15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15">
                <a:solidFill>
                  <a:srgbClr val="12392E"/>
                </a:solidFill>
                <a:latin typeface="Verdana"/>
                <a:cs typeface="Verdana"/>
              </a:rPr>
              <a:t>etant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usam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desse </a:t>
            </a:r>
            <a:r>
              <a:rPr dirty="0" sz="2400" spc="-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direito;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antes,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 suportamos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tudo,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2400" spc="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não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criarmos 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qua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obst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á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culo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5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5">
                <a:solidFill>
                  <a:srgbClr val="12392E"/>
                </a:solidFill>
                <a:latin typeface="Verdana"/>
                <a:cs typeface="Verdana"/>
              </a:rPr>
              <a:t>evange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ho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Cr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sto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80">
                <a:solidFill>
                  <a:srgbClr val="12392E"/>
                </a:solidFill>
                <a:latin typeface="Verdana"/>
                <a:cs typeface="Verdana"/>
              </a:rPr>
              <a:t>Não 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sabe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vó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presta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serv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ços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12392E"/>
                </a:solidFill>
                <a:latin typeface="Verdana"/>
                <a:cs typeface="Verdana"/>
              </a:rPr>
              <a:t>sagrado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próprio</a:t>
            </a:r>
            <a:r>
              <a:rPr dirty="0" sz="2400" spc="-2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templo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">
                <a:solidFill>
                  <a:srgbClr val="12392E"/>
                </a:solidFill>
                <a:latin typeface="Verdana"/>
                <a:cs typeface="Verdana"/>
              </a:rPr>
              <a:t>alimentam?</a:t>
            </a:r>
            <a:r>
              <a:rPr dirty="0" sz="2400" spc="-229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quem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0">
                <a:solidFill>
                  <a:srgbClr val="12392E"/>
                </a:solidFill>
                <a:latin typeface="Verdana"/>
                <a:cs typeface="Verdana"/>
              </a:rPr>
              <a:t>serve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0">
                <a:solidFill>
                  <a:srgbClr val="12392E"/>
                </a:solidFill>
                <a:latin typeface="Verdana"/>
                <a:cs typeface="Verdana"/>
              </a:rPr>
              <a:t>ao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altar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altar</a:t>
            </a:r>
            <a:r>
              <a:rPr dirty="0" sz="2400" spc="-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tira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seu</a:t>
            </a:r>
            <a:r>
              <a:rPr dirty="0" sz="2400" spc="-1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sustento?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55">
                <a:solidFill>
                  <a:srgbClr val="12392E"/>
                </a:solidFill>
                <a:latin typeface="Verdana"/>
                <a:cs typeface="Verdana"/>
              </a:rPr>
              <a:t>Assim</a:t>
            </a:r>
            <a:r>
              <a:rPr dirty="0" sz="2400" spc="-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5">
                <a:solidFill>
                  <a:srgbClr val="12392E"/>
                </a:solidFill>
                <a:latin typeface="Verdana"/>
                <a:cs typeface="Verdana"/>
              </a:rPr>
              <a:t>ordenou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também 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Senho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4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preg</a:t>
            </a:r>
            <a:r>
              <a:rPr dirty="0" sz="2400" spc="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9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14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vangelh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2400" spc="6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95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5">
                <a:solidFill>
                  <a:srgbClr val="12392E"/>
                </a:solidFill>
                <a:latin typeface="Verdana"/>
                <a:cs typeface="Verdana"/>
              </a:rPr>
              <a:t>vam </a:t>
            </a:r>
            <a:r>
              <a:rPr dirty="0" sz="2400" spc="-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0">
                <a:solidFill>
                  <a:srgbClr val="12392E"/>
                </a:solidFill>
                <a:latin typeface="Verdana"/>
                <a:cs typeface="Verdana"/>
              </a:rPr>
              <a:t>evangelho;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5080">
              <a:lnSpc>
                <a:spcPct val="79700"/>
              </a:lnSpc>
              <a:spcBef>
                <a:spcPts val="5"/>
              </a:spcBef>
            </a:pP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Ai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400" spc="1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vós,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escribas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fariseus,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hipócritas,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porque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dais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díz</a:t>
            </a:r>
            <a:r>
              <a:rPr dirty="0" sz="2400" spc="-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0">
                <a:solidFill>
                  <a:srgbClr val="12392E"/>
                </a:solidFill>
                <a:latin typeface="Verdana"/>
                <a:cs typeface="Verdana"/>
              </a:rPr>
              <a:t>mo</a:t>
            </a:r>
            <a:r>
              <a:rPr dirty="0" sz="240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hortel</a:t>
            </a:r>
            <a:r>
              <a:rPr dirty="0" sz="2400" spc="-55">
                <a:solidFill>
                  <a:srgbClr val="12392E"/>
                </a:solidFill>
                <a:latin typeface="Verdana"/>
                <a:cs typeface="Verdana"/>
              </a:rPr>
              <a:t>ã</a:t>
            </a:r>
            <a:r>
              <a:rPr dirty="0" sz="2400" spc="-21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12392E"/>
                </a:solidFill>
                <a:latin typeface="Verdana"/>
                <a:cs typeface="Verdana"/>
              </a:rPr>
              <a:t>endro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8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2400" spc="2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2400" spc="-75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2400" spc="11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40">
                <a:solidFill>
                  <a:srgbClr val="12392E"/>
                </a:solidFill>
                <a:latin typeface="Verdana"/>
                <a:cs typeface="Verdana"/>
              </a:rPr>
              <a:t>tend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270">
                <a:solidFill>
                  <a:srgbClr val="12392E"/>
                </a:solidFill>
                <a:latin typeface="Verdana"/>
                <a:cs typeface="Verdana"/>
              </a:rPr>
              <a:t>s </a:t>
            </a:r>
            <a:r>
              <a:rPr dirty="0" sz="2400" spc="-1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negligen</a:t>
            </a:r>
            <a:r>
              <a:rPr dirty="0" sz="2400" spc="20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iad</a:t>
            </a:r>
            <a:r>
              <a:rPr dirty="0" sz="2400" spc="7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05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12392E"/>
                </a:solidFill>
                <a:latin typeface="Verdana"/>
                <a:cs typeface="Verdana"/>
              </a:rPr>
              <a:t>prece</a:t>
            </a:r>
            <a:r>
              <a:rPr dirty="0" sz="2400" spc="2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tos</a:t>
            </a:r>
            <a:r>
              <a:rPr dirty="0" sz="240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12392E"/>
                </a:solidFill>
                <a:latin typeface="Verdana"/>
                <a:cs typeface="Verdana"/>
              </a:rPr>
              <a:t>ma</a:t>
            </a:r>
            <a:r>
              <a:rPr dirty="0" sz="2400" spc="-1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7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25">
                <a:solidFill>
                  <a:srgbClr val="12392E"/>
                </a:solidFill>
                <a:latin typeface="Verdana"/>
                <a:cs typeface="Verdana"/>
              </a:rPr>
              <a:t>mporta</a:t>
            </a:r>
            <a:r>
              <a:rPr dirty="0" sz="2400" spc="-4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tes</a:t>
            </a:r>
            <a:r>
              <a:rPr dirty="0" sz="2400" spc="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6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114">
                <a:solidFill>
                  <a:srgbClr val="12392E"/>
                </a:solidFill>
                <a:latin typeface="Verdana"/>
                <a:cs typeface="Verdana"/>
              </a:rPr>
              <a:t>Le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80">
                <a:solidFill>
                  <a:srgbClr val="12392E"/>
                </a:solidFill>
                <a:latin typeface="Verdana"/>
                <a:cs typeface="Verdana"/>
              </a:rPr>
              <a:t>: </a:t>
            </a:r>
            <a:r>
              <a:rPr dirty="0" sz="2400" spc="-240">
                <a:solidFill>
                  <a:srgbClr val="12392E"/>
                </a:solidFill>
                <a:latin typeface="Times New Roman"/>
                <a:cs typeface="Times New Roman"/>
              </a:rPr>
              <a:t> 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justiça,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misericórdia</a:t>
            </a:r>
            <a:r>
              <a:rPr dirty="0" sz="2400" spc="-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12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fé;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devíeis,</a:t>
            </a:r>
            <a:r>
              <a:rPr dirty="0" sz="2400" spc="-8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porém,</a:t>
            </a:r>
            <a:r>
              <a:rPr dirty="0" sz="2400" spc="-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>
                <a:solidFill>
                  <a:srgbClr val="12392E"/>
                </a:solidFill>
                <a:latin typeface="Verdana"/>
                <a:cs typeface="Verdana"/>
              </a:rPr>
              <a:t>fazer </a:t>
            </a:r>
            <a:r>
              <a:rPr dirty="0" sz="2400" spc="-83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>
                <a:solidFill>
                  <a:srgbClr val="12392E"/>
                </a:solidFill>
                <a:latin typeface="Verdana"/>
                <a:cs typeface="Verdana"/>
              </a:rPr>
              <a:t>estas</a:t>
            </a:r>
            <a:r>
              <a:rPr dirty="0" sz="2400" spc="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co</a:t>
            </a:r>
            <a:r>
              <a:rPr dirty="0" sz="2400" spc="5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sas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-85">
                <a:solidFill>
                  <a:srgbClr val="12392E"/>
                </a:solidFill>
                <a:latin typeface="Verdana"/>
                <a:cs typeface="Verdana"/>
              </a:rPr>
              <a:t>se</a:t>
            </a:r>
            <a:r>
              <a:rPr dirty="0" sz="2400" spc="-13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1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2400" spc="-5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185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400" spc="-12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05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2400" spc="90">
                <a:solidFill>
                  <a:srgbClr val="12392E"/>
                </a:solidFill>
                <a:latin typeface="Verdana"/>
                <a:cs typeface="Verdana"/>
              </a:rPr>
              <a:t>aqu</a:t>
            </a:r>
            <a:r>
              <a:rPr dirty="0" sz="2400" spc="8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10">
                <a:solidFill>
                  <a:srgbClr val="12392E"/>
                </a:solidFill>
                <a:latin typeface="Verdana"/>
                <a:cs typeface="Verdana"/>
              </a:rPr>
              <a:t>las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Verdana"/>
              <a:cs typeface="Verdana"/>
            </a:endParaRPr>
          </a:p>
          <a:p>
            <a:pPr marL="12700" marR="652145">
              <a:lnSpc>
                <a:spcPct val="79700"/>
              </a:lnSpc>
            </a:pPr>
            <a:r>
              <a:rPr dirty="0" sz="2400" spc="15" i="1">
                <a:solidFill>
                  <a:srgbClr val="12392E"/>
                </a:solidFill>
                <a:latin typeface="Verdana"/>
                <a:cs typeface="Verdana"/>
              </a:rPr>
              <a:t>Note</a:t>
            </a:r>
            <a:r>
              <a:rPr dirty="0" sz="2400" spc="-18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 i="1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-19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 i="1">
                <a:solidFill>
                  <a:srgbClr val="12392E"/>
                </a:solidFill>
                <a:latin typeface="Verdana"/>
                <a:cs typeface="Verdana"/>
              </a:rPr>
              <a:t>Cristo</a:t>
            </a:r>
            <a:r>
              <a:rPr dirty="0" sz="2400" spc="-21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0" i="1">
                <a:solidFill>
                  <a:srgbClr val="12392E"/>
                </a:solidFill>
                <a:latin typeface="Verdana"/>
                <a:cs typeface="Verdana"/>
              </a:rPr>
              <a:t>diz</a:t>
            </a:r>
            <a:r>
              <a:rPr dirty="0" sz="2400" spc="-21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60" i="1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2400" spc="-18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5" i="1">
                <a:solidFill>
                  <a:srgbClr val="12392E"/>
                </a:solidFill>
                <a:latin typeface="Verdana"/>
                <a:cs typeface="Verdana"/>
              </a:rPr>
              <a:t>deviam</a:t>
            </a:r>
            <a:r>
              <a:rPr dirty="0" sz="2400" spc="-21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70" i="1">
                <a:solidFill>
                  <a:srgbClr val="12392E"/>
                </a:solidFill>
                <a:latin typeface="Verdana"/>
                <a:cs typeface="Verdana"/>
              </a:rPr>
              <a:t>fazer</a:t>
            </a:r>
            <a:r>
              <a:rPr dirty="0" sz="2400" spc="-18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95" i="1">
                <a:solidFill>
                  <a:srgbClr val="12392E"/>
                </a:solidFill>
                <a:latin typeface="Verdana"/>
                <a:cs typeface="Verdana"/>
              </a:rPr>
              <a:t>estas</a:t>
            </a:r>
            <a:r>
              <a:rPr dirty="0" sz="2400" spc="-20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40" i="1">
                <a:solidFill>
                  <a:srgbClr val="12392E"/>
                </a:solidFill>
                <a:latin typeface="Verdana"/>
                <a:cs typeface="Verdana"/>
              </a:rPr>
              <a:t>coisas </a:t>
            </a:r>
            <a:r>
              <a:rPr dirty="0" sz="2400" spc="-83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70" i="1">
                <a:solidFill>
                  <a:srgbClr val="12392E"/>
                </a:solidFill>
                <a:latin typeface="Verdana"/>
                <a:cs typeface="Verdana"/>
              </a:rPr>
              <a:t>(juízo,</a:t>
            </a:r>
            <a:r>
              <a:rPr dirty="0" sz="2400" spc="-17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 i="1">
                <a:solidFill>
                  <a:srgbClr val="12392E"/>
                </a:solidFill>
                <a:latin typeface="Verdana"/>
                <a:cs typeface="Verdana"/>
              </a:rPr>
              <a:t>misericórdia</a:t>
            </a:r>
            <a:r>
              <a:rPr dirty="0" sz="2400" spc="-6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 i="1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12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 i="1">
                <a:solidFill>
                  <a:srgbClr val="12392E"/>
                </a:solidFill>
                <a:latin typeface="Verdana"/>
                <a:cs typeface="Verdana"/>
              </a:rPr>
              <a:t>fé)</a:t>
            </a:r>
            <a:r>
              <a:rPr dirty="0" sz="2400" spc="-6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00" i="1">
                <a:solidFill>
                  <a:srgbClr val="12392E"/>
                </a:solidFill>
                <a:latin typeface="Verdana"/>
                <a:cs typeface="Verdana"/>
              </a:rPr>
              <a:t>sem</a:t>
            </a:r>
            <a:r>
              <a:rPr dirty="0" sz="2400" spc="-10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50" i="1">
                <a:solidFill>
                  <a:srgbClr val="12392E"/>
                </a:solidFill>
                <a:latin typeface="Verdana"/>
                <a:cs typeface="Verdana"/>
              </a:rPr>
              <a:t>deixar</a:t>
            </a:r>
            <a:r>
              <a:rPr dirty="0" sz="2400" spc="-5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0" i="1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2400" spc="13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20" i="1">
                <a:solidFill>
                  <a:srgbClr val="12392E"/>
                </a:solidFill>
                <a:latin typeface="Verdana"/>
                <a:cs typeface="Verdana"/>
              </a:rPr>
              <a:t>praticar </a:t>
            </a:r>
            <a:r>
              <a:rPr dirty="0" sz="2400" spc="-1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95" i="1">
                <a:solidFill>
                  <a:srgbClr val="12392E"/>
                </a:solidFill>
                <a:latin typeface="Verdana"/>
                <a:cs typeface="Verdana"/>
              </a:rPr>
              <a:t>“</a:t>
            </a:r>
            <a:r>
              <a:rPr dirty="0" sz="2400" spc="180" i="1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130" i="1">
                <a:solidFill>
                  <a:srgbClr val="12392E"/>
                </a:solidFill>
                <a:latin typeface="Verdana"/>
                <a:cs typeface="Verdana"/>
              </a:rPr>
              <a:t>q</a:t>
            </a:r>
            <a:r>
              <a:rPr dirty="0" sz="2400" spc="-65" i="1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2400" spc="125" i="1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200" i="1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185" i="1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330" i="1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80" i="1">
                <a:solidFill>
                  <a:srgbClr val="12392E"/>
                </a:solidFill>
                <a:latin typeface="Verdana"/>
                <a:cs typeface="Verdana"/>
              </a:rPr>
              <a:t>”,</a:t>
            </a:r>
            <a:r>
              <a:rPr dirty="0" sz="2400" spc="-204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170" i="1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-330" i="1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2400" spc="-130" i="1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400" spc="110" i="1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22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25" i="1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400" spc="-215" i="1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2400" spc="-18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5" i="1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25" i="1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100" i="1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2400" spc="100" i="1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95" i="1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2400" spc="-100" i="1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2400" spc="125" i="1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2400" spc="-305" i="1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2400" spc="-17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10" i="1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2400" spc="-18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5" i="1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-210" i="1">
                <a:solidFill>
                  <a:srgbClr val="12392E"/>
                </a:solidFill>
                <a:latin typeface="Verdana"/>
                <a:cs typeface="Verdana"/>
              </a:rPr>
              <a:t>í</a:t>
            </a:r>
            <a:r>
              <a:rPr dirty="0" sz="2400" spc="-245" i="1">
                <a:solidFill>
                  <a:srgbClr val="12392E"/>
                </a:solidFill>
                <a:latin typeface="Verdana"/>
                <a:cs typeface="Verdana"/>
              </a:rPr>
              <a:t>z</a:t>
            </a:r>
            <a:r>
              <a:rPr dirty="0" sz="2400" spc="-170" i="1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2400" spc="10" i="1">
                <a:solidFill>
                  <a:srgbClr val="12392E"/>
                </a:solidFill>
                <a:latin typeface="Verdana"/>
                <a:cs typeface="Verdana"/>
              </a:rPr>
              <a:t>mo</a:t>
            </a:r>
            <a:r>
              <a:rPr dirty="0" sz="2400" spc="-200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85" i="1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135" i="1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2400" spc="125" i="1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2400" spc="-185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135" i="1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2400" spc="185" i="1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2400" spc="-254" i="1">
                <a:solidFill>
                  <a:srgbClr val="12392E"/>
                </a:solidFill>
                <a:latin typeface="Verdana"/>
                <a:cs typeface="Verdana"/>
              </a:rPr>
              <a:t>s  </a:t>
            </a:r>
            <a:r>
              <a:rPr dirty="0" sz="2400" spc="30" i="1">
                <a:solidFill>
                  <a:srgbClr val="12392E"/>
                </a:solidFill>
                <a:latin typeface="Verdana"/>
                <a:cs typeface="Verdana"/>
              </a:rPr>
              <a:t>pequenas</a:t>
            </a:r>
            <a:r>
              <a:rPr dirty="0" sz="2400" spc="-204" i="1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2400" spc="-65" i="1">
                <a:solidFill>
                  <a:srgbClr val="12392E"/>
                </a:solidFill>
                <a:latin typeface="Verdana"/>
                <a:cs typeface="Verdana"/>
              </a:rPr>
              <a:t>coisas.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496175" cy="3425825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318135" indent="187960">
              <a:lnSpc>
                <a:spcPts val="5140"/>
              </a:lnSpc>
              <a:spcBef>
                <a:spcPts val="1350"/>
              </a:spcBef>
            </a:pPr>
            <a:r>
              <a:rPr dirty="0" sz="5350" spc="305">
                <a:solidFill>
                  <a:srgbClr val="12392E"/>
                </a:solidFill>
              </a:rPr>
              <a:t>A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75">
                <a:solidFill>
                  <a:srgbClr val="12392E"/>
                </a:solidFill>
              </a:rPr>
              <a:t>IGREJ</a:t>
            </a:r>
            <a:r>
              <a:rPr dirty="0" sz="5350" spc="-195">
                <a:solidFill>
                  <a:srgbClr val="12392E"/>
                </a:solidFill>
              </a:rPr>
              <a:t>A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150">
                <a:solidFill>
                  <a:srgbClr val="12392E"/>
                </a:solidFill>
              </a:rPr>
              <a:t>D</a:t>
            </a:r>
            <a:r>
              <a:rPr dirty="0" sz="5350" spc="160">
                <a:solidFill>
                  <a:srgbClr val="12392E"/>
                </a:solidFill>
              </a:rPr>
              <a:t>O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215">
                <a:solidFill>
                  <a:srgbClr val="12392E"/>
                </a:solidFill>
              </a:rPr>
              <a:t>NOVO </a:t>
            </a:r>
            <a:r>
              <a:rPr dirty="0" sz="53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90">
                <a:solidFill>
                  <a:srgbClr val="12392E"/>
                </a:solidFill>
              </a:rPr>
              <a:t>TESTAMENTO</a:t>
            </a:r>
            <a:r>
              <a:rPr dirty="0" sz="5350" spc="1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50">
                <a:solidFill>
                  <a:srgbClr val="12392E"/>
                </a:solidFill>
              </a:rPr>
              <a:t>TAMBÉM </a:t>
            </a:r>
            <a:r>
              <a:rPr dirty="0" sz="535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484">
                <a:solidFill>
                  <a:srgbClr val="12392E"/>
                </a:solidFill>
              </a:rPr>
              <a:t>UTILIZAVA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695">
                <a:solidFill>
                  <a:srgbClr val="12392E"/>
                </a:solidFill>
              </a:rPr>
              <a:t>ESTE </a:t>
            </a:r>
            <a:r>
              <a:rPr dirty="0" sz="5350" spc="-3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5">
                <a:solidFill>
                  <a:srgbClr val="12392E"/>
                </a:solidFill>
              </a:rPr>
              <a:t>MÉTODO?</a:t>
            </a:r>
            <a:endParaRPr sz="5350">
              <a:latin typeface="Times New Roman"/>
              <a:cs typeface="Times New Roman"/>
            </a:endParaRPr>
          </a:p>
          <a:p>
            <a:pPr marL="190500">
              <a:lnSpc>
                <a:spcPct val="100000"/>
              </a:lnSpc>
              <a:spcBef>
                <a:spcPts val="635"/>
              </a:spcBef>
            </a:pPr>
            <a:r>
              <a:rPr dirty="0" sz="3600" spc="-280">
                <a:solidFill>
                  <a:srgbClr val="12392E"/>
                </a:solidFill>
              </a:rPr>
              <a:t>1</a:t>
            </a:r>
            <a:r>
              <a:rPr dirty="0" sz="3600" spc="-275">
                <a:solidFill>
                  <a:srgbClr val="12392E"/>
                </a:solidFill>
              </a:rPr>
              <a:t> </a:t>
            </a:r>
            <a:r>
              <a:rPr dirty="0" sz="3600" spc="-105">
                <a:solidFill>
                  <a:srgbClr val="12392E"/>
                </a:solidFill>
              </a:rPr>
              <a:t>Coríntios</a:t>
            </a:r>
            <a:r>
              <a:rPr dirty="0" sz="3600" spc="-280">
                <a:solidFill>
                  <a:srgbClr val="12392E"/>
                </a:solidFill>
              </a:rPr>
              <a:t> </a:t>
            </a:r>
            <a:r>
              <a:rPr dirty="0" sz="3600" spc="-390">
                <a:solidFill>
                  <a:srgbClr val="12392E"/>
                </a:solidFill>
              </a:rPr>
              <a:t>9:11-14;</a:t>
            </a:r>
            <a:r>
              <a:rPr dirty="0" sz="3600" spc="-275">
                <a:solidFill>
                  <a:srgbClr val="12392E"/>
                </a:solidFill>
              </a:rPr>
              <a:t> </a:t>
            </a:r>
            <a:r>
              <a:rPr dirty="0" sz="3600" spc="15">
                <a:solidFill>
                  <a:srgbClr val="12392E"/>
                </a:solidFill>
              </a:rPr>
              <a:t>Mateus</a:t>
            </a:r>
            <a:r>
              <a:rPr dirty="0" sz="3600" spc="-285">
                <a:solidFill>
                  <a:srgbClr val="12392E"/>
                </a:solidFill>
              </a:rPr>
              <a:t> </a:t>
            </a:r>
            <a:r>
              <a:rPr dirty="0" sz="3600" spc="-345">
                <a:solidFill>
                  <a:srgbClr val="12392E"/>
                </a:solidFill>
              </a:rPr>
              <a:t>23:23.</a:t>
            </a:r>
            <a:endParaRPr sz="3600"/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40160"/>
            <a:ext cx="7465059" cy="2802890"/>
          </a:xfrm>
          <a:prstGeom prst="rect"/>
        </p:spPr>
        <p:txBody>
          <a:bodyPr wrap="square" lIns="0" tIns="171450" rIns="0" bIns="0" rtlCol="0" vert="horz">
            <a:spAutoFit/>
          </a:bodyPr>
          <a:lstStyle/>
          <a:p>
            <a:pPr marL="12700" marR="5080">
              <a:lnSpc>
                <a:spcPts val="5140"/>
              </a:lnSpc>
              <a:spcBef>
                <a:spcPts val="1350"/>
              </a:spcBef>
            </a:pPr>
            <a:r>
              <a:rPr dirty="0" sz="5350" spc="-45">
                <a:solidFill>
                  <a:srgbClr val="12392E"/>
                </a:solidFill>
              </a:rPr>
              <a:t>E</a:t>
            </a:r>
            <a:r>
              <a:rPr dirty="0" sz="5350" spc="-55">
                <a:solidFill>
                  <a:srgbClr val="12392E"/>
                </a:solidFill>
              </a:rPr>
              <a:t>M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65">
                <a:solidFill>
                  <a:srgbClr val="12392E"/>
                </a:solidFill>
              </a:rPr>
              <a:t>QU</a:t>
            </a:r>
            <a:r>
              <a:rPr dirty="0" sz="5350" spc="-135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254">
                <a:solidFill>
                  <a:srgbClr val="12392E"/>
                </a:solidFill>
              </a:rPr>
              <a:t>FUN</a:t>
            </a:r>
            <a:r>
              <a:rPr dirty="0" sz="5350" spc="-310">
                <a:solidFill>
                  <a:srgbClr val="12392E"/>
                </a:solidFill>
              </a:rPr>
              <a:t>D</a:t>
            </a:r>
            <a:r>
              <a:rPr dirty="0" sz="5350" spc="-60">
                <a:solidFill>
                  <a:srgbClr val="12392E"/>
                </a:solidFill>
              </a:rPr>
              <a:t>AMENTO </a:t>
            </a:r>
            <a:r>
              <a:rPr dirty="0" sz="5350" spc="-2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520">
                <a:solidFill>
                  <a:srgbClr val="12392E"/>
                </a:solidFill>
              </a:rPr>
              <a:t>DEU</a:t>
            </a:r>
            <a:r>
              <a:rPr dirty="0" sz="5350" spc="-495">
                <a:solidFill>
                  <a:srgbClr val="12392E"/>
                </a:solidFill>
              </a:rPr>
              <a:t>S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45">
                <a:solidFill>
                  <a:srgbClr val="12392E"/>
                </a:solidFill>
              </a:rPr>
              <a:t>ME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05">
                <a:solidFill>
                  <a:srgbClr val="12392E"/>
                </a:solidFill>
              </a:rPr>
              <a:t>PEDE</a:t>
            </a:r>
            <a:r>
              <a:rPr dirty="0" sz="5350" spc="1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90">
                <a:solidFill>
                  <a:srgbClr val="12392E"/>
                </a:solidFill>
              </a:rPr>
              <a:t>UMA </a:t>
            </a:r>
            <a:r>
              <a:rPr dirty="0" sz="535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50">
                <a:solidFill>
                  <a:srgbClr val="12392E"/>
                </a:solidFill>
              </a:rPr>
              <a:t>PARTE</a:t>
            </a:r>
            <a:r>
              <a:rPr dirty="0" sz="5350" spc="15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360">
                <a:solidFill>
                  <a:srgbClr val="12392E"/>
                </a:solidFill>
              </a:rPr>
              <a:t>D</a:t>
            </a:r>
            <a:r>
              <a:rPr dirty="0" sz="5350" spc="-290">
                <a:solidFill>
                  <a:srgbClr val="12392E"/>
                </a:solidFill>
              </a:rPr>
              <a:t>E</a:t>
            </a:r>
            <a:r>
              <a:rPr dirty="0" sz="535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30">
                <a:solidFill>
                  <a:srgbClr val="12392E"/>
                </a:solidFill>
              </a:rPr>
              <a:t>MINHA </a:t>
            </a:r>
            <a:r>
              <a:rPr dirty="0" sz="5350" spc="-5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5350" spc="-100">
                <a:solidFill>
                  <a:srgbClr val="12392E"/>
                </a:solidFill>
              </a:rPr>
              <a:t>RENDA?</a:t>
            </a:r>
            <a:endParaRPr sz="5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3131019"/>
            <a:ext cx="7915909" cy="713485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904"/>
              </a:lnSpc>
              <a:spcBef>
                <a:spcPts val="130"/>
              </a:spcBef>
            </a:pPr>
            <a:r>
              <a:rPr dirty="0" sz="3600" spc="-105">
                <a:solidFill>
                  <a:srgbClr val="12392E"/>
                </a:solidFill>
                <a:latin typeface="Verdana"/>
                <a:cs typeface="Verdana"/>
              </a:rPr>
              <a:t>Salm</a:t>
            </a:r>
            <a:r>
              <a:rPr dirty="0" sz="3600" spc="-10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445">
                <a:solidFill>
                  <a:srgbClr val="12392E"/>
                </a:solidFill>
                <a:latin typeface="Verdana"/>
                <a:cs typeface="Verdana"/>
              </a:rPr>
              <a:t>24:1</a:t>
            </a:r>
            <a:r>
              <a:rPr dirty="0" sz="3600" spc="-340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60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140">
                <a:solidFill>
                  <a:srgbClr val="12392E"/>
                </a:solidFill>
                <a:latin typeface="Verdana"/>
                <a:cs typeface="Verdana"/>
              </a:rPr>
              <a:t>Ageu</a:t>
            </a:r>
            <a:r>
              <a:rPr dirty="0" sz="360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459">
                <a:solidFill>
                  <a:srgbClr val="12392E"/>
                </a:solidFill>
                <a:latin typeface="Verdana"/>
                <a:cs typeface="Verdana"/>
              </a:rPr>
              <a:t>2:8;</a:t>
            </a:r>
            <a:endParaRPr sz="3600">
              <a:latin typeface="Verdana"/>
              <a:cs typeface="Verdana"/>
            </a:endParaRPr>
          </a:p>
          <a:p>
            <a:pPr marL="190500">
              <a:lnSpc>
                <a:spcPts val="3904"/>
              </a:lnSpc>
            </a:pPr>
            <a:r>
              <a:rPr dirty="0" sz="3600" spc="-45">
                <a:solidFill>
                  <a:srgbClr val="12392E"/>
                </a:solidFill>
                <a:latin typeface="Verdana"/>
                <a:cs typeface="Verdana"/>
              </a:rPr>
              <a:t>Deuteronôm</a:t>
            </a:r>
            <a:r>
              <a:rPr dirty="0" sz="3600" spc="-35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600" spc="1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60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600" spc="-370">
                <a:solidFill>
                  <a:srgbClr val="12392E"/>
                </a:solidFill>
                <a:latin typeface="Verdana"/>
                <a:cs typeface="Verdana"/>
              </a:rPr>
              <a:t>8:18</a:t>
            </a:r>
            <a:endParaRPr sz="3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200">
              <a:latin typeface="Verdana"/>
              <a:cs typeface="Verdana"/>
            </a:endParaRPr>
          </a:p>
          <a:p>
            <a:pPr marL="12700" marR="5080">
              <a:lnSpc>
                <a:spcPct val="80300"/>
              </a:lnSpc>
            </a:pPr>
            <a:r>
              <a:rPr dirty="0" sz="3450" spc="185">
                <a:solidFill>
                  <a:srgbClr val="12392E"/>
                </a:solidFill>
                <a:latin typeface="Verdana"/>
                <a:cs typeface="Verdana"/>
              </a:rPr>
              <a:t>Ao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10">
                <a:solidFill>
                  <a:srgbClr val="12392E"/>
                </a:solidFill>
                <a:latin typeface="Verdana"/>
                <a:cs typeface="Verdana"/>
              </a:rPr>
              <a:t>SENHO</a:t>
            </a:r>
            <a:r>
              <a:rPr dirty="0" sz="3450" spc="-20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45">
                <a:solidFill>
                  <a:srgbClr val="12392E"/>
                </a:solidFill>
                <a:latin typeface="Verdana"/>
                <a:cs typeface="Verdana"/>
              </a:rPr>
              <a:t>perten</a:t>
            </a:r>
            <a:r>
              <a:rPr dirty="0" sz="3450" spc="30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14">
                <a:solidFill>
                  <a:srgbClr val="12392E"/>
                </a:solidFill>
                <a:latin typeface="Verdana"/>
                <a:cs typeface="Verdana"/>
              </a:rPr>
              <a:t>terra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30">
                <a:solidFill>
                  <a:srgbClr val="12392E"/>
                </a:solidFill>
                <a:latin typeface="Verdana"/>
                <a:cs typeface="Verdana"/>
              </a:rPr>
              <a:t>tudo </a:t>
            </a:r>
            <a:r>
              <a:rPr dirty="0" sz="3450" spc="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65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450" spc="4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5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450" spc="2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-1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42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450" spc="25">
                <a:solidFill>
                  <a:srgbClr val="12392E"/>
                </a:solidFill>
                <a:latin typeface="Verdana"/>
                <a:cs typeface="Verdana"/>
              </a:rPr>
              <a:t>ont</a:t>
            </a:r>
            <a:r>
              <a:rPr dirty="0" sz="3450" spc="1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450" spc="-204">
                <a:solidFill>
                  <a:srgbClr val="12392E"/>
                </a:solidFill>
                <a:latin typeface="Verdana"/>
                <a:cs typeface="Verdana"/>
              </a:rPr>
              <a:t>m,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5">
                <a:solidFill>
                  <a:srgbClr val="12392E"/>
                </a:solidFill>
                <a:latin typeface="Verdana"/>
                <a:cs typeface="Verdana"/>
              </a:rPr>
              <a:t>mundo</a:t>
            </a:r>
            <a:r>
              <a:rPr dirty="0" sz="34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12392E"/>
                </a:solidFill>
                <a:latin typeface="Verdana"/>
                <a:cs typeface="Verdana"/>
              </a:rPr>
              <a:t>os </a:t>
            </a:r>
            <a:r>
              <a:rPr dirty="0" sz="3450" spc="-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3450" spc="-2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10">
                <a:solidFill>
                  <a:srgbClr val="12392E"/>
                </a:solidFill>
                <a:latin typeface="Verdana"/>
                <a:cs typeface="Verdana"/>
              </a:rPr>
              <a:t>nele</a:t>
            </a:r>
            <a:r>
              <a:rPr dirty="0" sz="3450" spc="-25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25">
                <a:solidFill>
                  <a:srgbClr val="12392E"/>
                </a:solidFill>
                <a:latin typeface="Verdana"/>
                <a:cs typeface="Verdana"/>
              </a:rPr>
              <a:t>habitam.</a:t>
            </a:r>
            <a:endParaRPr sz="3450">
              <a:latin typeface="Verdana"/>
              <a:cs typeface="Verdana"/>
            </a:endParaRPr>
          </a:p>
          <a:p>
            <a:pPr marL="12700" marR="79375">
              <a:lnSpc>
                <a:spcPts val="3320"/>
              </a:lnSpc>
              <a:spcBef>
                <a:spcPts val="3195"/>
              </a:spcBef>
            </a:pPr>
            <a:r>
              <a:rPr dirty="0" sz="3450" spc="30">
                <a:solidFill>
                  <a:srgbClr val="12392E"/>
                </a:solidFill>
                <a:latin typeface="Verdana"/>
                <a:cs typeface="Verdana"/>
              </a:rPr>
              <a:t>Minha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15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3450" spc="-70">
                <a:solidFill>
                  <a:srgbClr val="12392E"/>
                </a:solidFill>
                <a:latin typeface="Verdana"/>
                <a:cs typeface="Verdana"/>
              </a:rPr>
              <a:t>rata,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>
                <a:solidFill>
                  <a:srgbClr val="12392E"/>
                </a:solidFill>
                <a:latin typeface="Verdana"/>
                <a:cs typeface="Verdana"/>
              </a:rPr>
              <a:t>meu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ouro,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12392E"/>
                </a:solidFill>
                <a:latin typeface="Verdana"/>
                <a:cs typeface="Verdana"/>
              </a:rPr>
              <a:t>di</a:t>
            </a:r>
            <a:r>
              <a:rPr dirty="0" sz="3450" spc="-140">
                <a:solidFill>
                  <a:srgbClr val="12392E"/>
                </a:solidFill>
                <a:latin typeface="Verdana"/>
                <a:cs typeface="Verdana"/>
              </a:rPr>
              <a:t>z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3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34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10">
                <a:solidFill>
                  <a:srgbClr val="12392E"/>
                </a:solidFill>
                <a:latin typeface="Verdana"/>
                <a:cs typeface="Verdana"/>
              </a:rPr>
              <a:t>SENHO</a:t>
            </a:r>
            <a:r>
              <a:rPr dirty="0" sz="3450" spc="-20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3450" spc="-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Exér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450" spc="-210">
                <a:solidFill>
                  <a:srgbClr val="12392E"/>
                </a:solidFill>
                <a:latin typeface="Verdana"/>
                <a:cs typeface="Verdana"/>
              </a:rPr>
              <a:t>itos.</a:t>
            </a:r>
            <a:endParaRPr sz="3450">
              <a:latin typeface="Verdana"/>
              <a:cs typeface="Verdana"/>
            </a:endParaRPr>
          </a:p>
          <a:p>
            <a:pPr marL="12700" marR="266065">
              <a:lnSpc>
                <a:spcPct val="80300"/>
              </a:lnSpc>
              <a:spcBef>
                <a:spcPts val="3244"/>
              </a:spcBef>
            </a:pPr>
            <a:r>
              <a:rPr dirty="0" sz="3450" spc="35">
                <a:solidFill>
                  <a:srgbClr val="12392E"/>
                </a:solidFill>
                <a:latin typeface="Verdana"/>
                <a:cs typeface="Verdana"/>
              </a:rPr>
              <a:t>Ant</a:t>
            </a:r>
            <a:r>
              <a:rPr dirty="0" sz="3450" spc="2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4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-31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5">
                <a:solidFill>
                  <a:srgbClr val="12392E"/>
                </a:solidFill>
                <a:latin typeface="Verdana"/>
                <a:cs typeface="Verdana"/>
              </a:rPr>
              <a:t>te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45">
                <a:solidFill>
                  <a:srgbClr val="12392E"/>
                </a:solidFill>
                <a:latin typeface="Verdana"/>
                <a:cs typeface="Verdana"/>
              </a:rPr>
              <a:t>le</a:t>
            </a:r>
            <a:r>
              <a:rPr dirty="0" sz="3450" spc="-10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brará</a:t>
            </a:r>
            <a:r>
              <a:rPr dirty="0" sz="3450" spc="-8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10">
                <a:solidFill>
                  <a:srgbClr val="12392E"/>
                </a:solidFill>
                <a:latin typeface="Verdana"/>
                <a:cs typeface="Verdana"/>
              </a:rPr>
              <a:t>SENHO</a:t>
            </a:r>
            <a:r>
              <a:rPr dirty="0" sz="3450" spc="-21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-30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8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450" spc="50">
                <a:solidFill>
                  <a:srgbClr val="12392E"/>
                </a:solidFill>
                <a:latin typeface="Verdana"/>
                <a:cs typeface="Verdana"/>
              </a:rPr>
              <a:t>eu </a:t>
            </a:r>
            <a:r>
              <a:rPr dirty="0" sz="345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65">
                <a:solidFill>
                  <a:srgbClr val="12392E"/>
                </a:solidFill>
                <a:latin typeface="Verdana"/>
                <a:cs typeface="Verdana"/>
              </a:rPr>
              <a:t>Deus</a:t>
            </a:r>
            <a:r>
              <a:rPr dirty="0" sz="3450" spc="-9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porqu</a:t>
            </a:r>
            <a:r>
              <a:rPr dirty="0" sz="3450" spc="4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45">
                <a:solidFill>
                  <a:srgbClr val="12392E"/>
                </a:solidFill>
                <a:latin typeface="Verdana"/>
                <a:cs typeface="Verdana"/>
              </a:rPr>
              <a:t>ele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>
                <a:solidFill>
                  <a:srgbClr val="12392E"/>
                </a:solidFill>
                <a:latin typeface="Verdana"/>
                <a:cs typeface="Verdana"/>
              </a:rPr>
              <a:t>te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15">
                <a:solidFill>
                  <a:srgbClr val="12392E"/>
                </a:solidFill>
                <a:latin typeface="Verdana"/>
                <a:cs typeface="Verdana"/>
              </a:rPr>
              <a:t>dá </a:t>
            </a:r>
            <a:r>
              <a:rPr dirty="0" sz="345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70">
                <a:solidFill>
                  <a:srgbClr val="12392E"/>
                </a:solidFill>
                <a:latin typeface="Verdana"/>
                <a:cs typeface="Verdana"/>
              </a:rPr>
              <a:t>força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0">
                <a:solidFill>
                  <a:srgbClr val="12392E"/>
                </a:solidFill>
                <a:latin typeface="Verdana"/>
                <a:cs typeface="Verdana"/>
              </a:rPr>
              <a:t>pa</a:t>
            </a:r>
            <a:r>
              <a:rPr dirty="0" sz="345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4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26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-190">
                <a:solidFill>
                  <a:srgbClr val="12392E"/>
                </a:solidFill>
                <a:latin typeface="Verdana"/>
                <a:cs typeface="Verdana"/>
              </a:rPr>
              <a:t>quirire</a:t>
            </a:r>
            <a:r>
              <a:rPr dirty="0" sz="3450" spc="-21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65">
                <a:solidFill>
                  <a:srgbClr val="12392E"/>
                </a:solidFill>
                <a:latin typeface="Verdana"/>
                <a:cs typeface="Verdana"/>
              </a:rPr>
              <a:t>riquezas;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80">
                <a:solidFill>
                  <a:srgbClr val="12392E"/>
                </a:solidFill>
                <a:latin typeface="Verdana"/>
                <a:cs typeface="Verdana"/>
              </a:rPr>
              <a:t>para </a:t>
            </a:r>
            <a:r>
              <a:rPr dirty="0" sz="3450" spc="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co</a:t>
            </a:r>
            <a:r>
              <a:rPr dirty="0" sz="3450" spc="18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450" spc="-180">
                <a:solidFill>
                  <a:srgbClr val="12392E"/>
                </a:solidFill>
                <a:latin typeface="Verdana"/>
                <a:cs typeface="Verdana"/>
              </a:rPr>
              <a:t>firmar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12392E"/>
                </a:solidFill>
                <a:latin typeface="Verdana"/>
                <a:cs typeface="Verdana"/>
              </a:rPr>
              <a:t>su</a:t>
            </a:r>
            <a:r>
              <a:rPr dirty="0" sz="3450" spc="-8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50">
                <a:solidFill>
                  <a:srgbClr val="12392E"/>
                </a:solidFill>
                <a:latin typeface="Verdana"/>
                <a:cs typeface="Verdana"/>
              </a:rPr>
              <a:t>aliança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3450" spc="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30">
                <a:solidFill>
                  <a:srgbClr val="12392E"/>
                </a:solidFill>
                <a:latin typeface="Verdana"/>
                <a:cs typeface="Verdana"/>
              </a:rPr>
              <a:t>sob </a:t>
            </a:r>
            <a:r>
              <a:rPr dirty="0" sz="3450" spc="-1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05">
                <a:solidFill>
                  <a:srgbClr val="12392E"/>
                </a:solidFill>
                <a:latin typeface="Verdana"/>
                <a:cs typeface="Verdana"/>
              </a:rPr>
              <a:t>jurame</a:t>
            </a:r>
            <a:r>
              <a:rPr dirty="0" sz="3450" spc="-12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450" spc="-105">
                <a:solidFill>
                  <a:srgbClr val="12392E"/>
                </a:solidFill>
                <a:latin typeface="Verdana"/>
                <a:cs typeface="Verdana"/>
              </a:rPr>
              <a:t>to,</a:t>
            </a:r>
            <a:r>
              <a:rPr dirty="0" sz="3450" spc="10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>
                <a:solidFill>
                  <a:srgbClr val="12392E"/>
                </a:solidFill>
                <a:latin typeface="Verdana"/>
                <a:cs typeface="Verdana"/>
              </a:rPr>
              <a:t>prom</a:t>
            </a:r>
            <a:r>
              <a:rPr dirty="0" sz="3450" spc="-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25">
                <a:solidFill>
                  <a:srgbClr val="12392E"/>
                </a:solidFill>
                <a:latin typeface="Verdana"/>
                <a:cs typeface="Verdana"/>
              </a:rPr>
              <a:t>teu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450" spc="-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270">
                <a:solidFill>
                  <a:srgbClr val="12392E"/>
                </a:solidFill>
                <a:latin typeface="Verdana"/>
                <a:cs typeface="Verdana"/>
              </a:rPr>
              <a:t>us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05">
                <a:solidFill>
                  <a:srgbClr val="12392E"/>
                </a:solidFill>
                <a:latin typeface="Verdana"/>
                <a:cs typeface="Verdana"/>
              </a:rPr>
              <a:t>pais, </a:t>
            </a:r>
            <a:r>
              <a:rPr dirty="0" sz="345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12392E"/>
                </a:solidFill>
                <a:latin typeface="Verdana"/>
                <a:cs typeface="Verdana"/>
              </a:rPr>
              <a:t>hoje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4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12392E"/>
                </a:solidFill>
                <a:latin typeface="Verdana"/>
                <a:cs typeface="Verdana"/>
              </a:rPr>
              <a:t>vê.</a:t>
            </a:r>
            <a:endParaRPr sz="3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282391"/>
            <a:ext cx="6845300" cy="1971039"/>
          </a:xfrm>
          <a:prstGeom prst="rect"/>
        </p:spPr>
        <p:txBody>
          <a:bodyPr wrap="square" lIns="0" tIns="22923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805"/>
              </a:spcBef>
            </a:pPr>
            <a:r>
              <a:rPr dirty="0" sz="7100" spc="-35">
                <a:solidFill>
                  <a:srgbClr val="12392E"/>
                </a:solidFill>
              </a:rPr>
              <a:t>QUE</a:t>
            </a:r>
            <a:r>
              <a:rPr dirty="0" sz="7100" spc="-35">
                <a:solidFill>
                  <a:srgbClr val="12392E"/>
                </a:solidFill>
              </a:rPr>
              <a:t>M</a:t>
            </a:r>
            <a:r>
              <a:rPr dirty="0" sz="7100" spc="1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240">
                <a:solidFill>
                  <a:srgbClr val="12392E"/>
                </a:solidFill>
              </a:rPr>
              <a:t>CRIOU</a:t>
            </a:r>
            <a:r>
              <a:rPr dirty="0" sz="7100" spc="1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415">
                <a:solidFill>
                  <a:srgbClr val="12392E"/>
                </a:solidFill>
              </a:rPr>
              <a:t>O </a:t>
            </a:r>
            <a:r>
              <a:rPr dirty="0" sz="7100" spc="1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-869">
                <a:solidFill>
                  <a:srgbClr val="12392E"/>
                </a:solidFill>
              </a:rPr>
              <a:t>SE</a:t>
            </a:r>
            <a:r>
              <a:rPr dirty="0" sz="7100" spc="-915">
                <a:solidFill>
                  <a:srgbClr val="12392E"/>
                </a:solidFill>
              </a:rPr>
              <a:t>R</a:t>
            </a:r>
            <a:r>
              <a:rPr dirty="0" sz="7100" spc="1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7100" spc="95">
                <a:solidFill>
                  <a:srgbClr val="12392E"/>
                </a:solidFill>
              </a:rPr>
              <a:t>HUMANO?</a:t>
            </a:r>
            <a:endParaRPr sz="7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26" y="2580669"/>
            <a:ext cx="7846695" cy="76511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10"/>
              </a:spcBef>
            </a:pPr>
            <a:r>
              <a:rPr dirty="0" sz="3950" spc="-90">
                <a:solidFill>
                  <a:srgbClr val="12392E"/>
                </a:solidFill>
                <a:latin typeface="Verdana"/>
                <a:cs typeface="Verdana"/>
              </a:rPr>
              <a:t>Gênesi</a:t>
            </a:r>
            <a:r>
              <a:rPr dirty="0" sz="3950" spc="-8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12392E"/>
                </a:solidFill>
                <a:latin typeface="Verdana"/>
                <a:cs typeface="Verdana"/>
              </a:rPr>
              <a:t>1:2</a:t>
            </a:r>
            <a:r>
              <a:rPr dirty="0" sz="3950" spc="-445">
                <a:solidFill>
                  <a:srgbClr val="12392E"/>
                </a:solidFill>
                <a:latin typeface="Verdana"/>
                <a:cs typeface="Verdana"/>
              </a:rPr>
              <a:t>6</a:t>
            </a:r>
            <a:r>
              <a:rPr dirty="0" sz="39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22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9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500">
                <a:solidFill>
                  <a:srgbClr val="12392E"/>
                </a:solidFill>
                <a:latin typeface="Verdana"/>
                <a:cs typeface="Verdana"/>
              </a:rPr>
              <a:t>27</a:t>
            </a:r>
            <a:r>
              <a:rPr dirty="0" sz="3950" spc="-355">
                <a:solidFill>
                  <a:srgbClr val="12392E"/>
                </a:solidFill>
                <a:latin typeface="Verdana"/>
                <a:cs typeface="Verdana"/>
              </a:rPr>
              <a:t>;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220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950" spc="-265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3950" spc="105">
                <a:solidFill>
                  <a:srgbClr val="12392E"/>
                </a:solidFill>
                <a:latin typeface="Verdana"/>
                <a:cs typeface="Verdana"/>
              </a:rPr>
              <a:t>cas</a:t>
            </a:r>
            <a:r>
              <a:rPr dirty="0" sz="39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05">
                <a:solidFill>
                  <a:srgbClr val="12392E"/>
                </a:solidFill>
                <a:latin typeface="Verdana"/>
                <a:cs typeface="Verdana"/>
              </a:rPr>
              <a:t>3:38.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500">
              <a:latin typeface="Verdana"/>
              <a:cs typeface="Verdana"/>
            </a:endParaRPr>
          </a:p>
          <a:p>
            <a:pPr marL="12700" marR="5080" indent="121285">
              <a:lnSpc>
                <a:spcPct val="80300"/>
              </a:lnSpc>
            </a:pPr>
            <a:r>
              <a:rPr dirty="0" sz="3450" spc="-15">
                <a:solidFill>
                  <a:srgbClr val="12392E"/>
                </a:solidFill>
                <a:latin typeface="Verdana"/>
                <a:cs typeface="Verdana"/>
              </a:rPr>
              <a:t>Tamb</a:t>
            </a:r>
            <a:r>
              <a:rPr dirty="0" sz="3450" spc="-2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50">
                <a:solidFill>
                  <a:srgbClr val="12392E"/>
                </a:solidFill>
                <a:latin typeface="Verdana"/>
                <a:cs typeface="Verdana"/>
              </a:rPr>
              <a:t>diss</a:t>
            </a:r>
            <a:r>
              <a:rPr dirty="0" sz="3450" spc="-17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6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3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380">
                <a:solidFill>
                  <a:srgbClr val="12392E"/>
                </a:solidFill>
                <a:latin typeface="Verdana"/>
                <a:cs typeface="Verdana"/>
              </a:rPr>
              <a:t>us: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Faça</a:t>
            </a:r>
            <a:r>
              <a:rPr dirty="0" sz="3450" spc="17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450" spc="-14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35">
                <a:solidFill>
                  <a:srgbClr val="12392E"/>
                </a:solidFill>
                <a:latin typeface="Verdana"/>
                <a:cs typeface="Verdana"/>
              </a:rPr>
              <a:t>o </a:t>
            </a:r>
            <a:r>
              <a:rPr dirty="0" sz="34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5">
                <a:solidFill>
                  <a:srgbClr val="12392E"/>
                </a:solidFill>
                <a:latin typeface="Verdana"/>
                <a:cs typeface="Verdana"/>
              </a:rPr>
              <a:t>ho</a:t>
            </a:r>
            <a:r>
              <a:rPr dirty="0" sz="3450" spc="-2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05">
                <a:solidFill>
                  <a:srgbClr val="12392E"/>
                </a:solidFill>
                <a:latin typeface="Verdana"/>
                <a:cs typeface="Verdana"/>
              </a:rPr>
              <a:t>nossa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55">
                <a:solidFill>
                  <a:srgbClr val="12392E"/>
                </a:solidFill>
                <a:latin typeface="Verdana"/>
                <a:cs typeface="Verdana"/>
              </a:rPr>
              <a:t>imag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204">
                <a:solidFill>
                  <a:srgbClr val="12392E"/>
                </a:solidFill>
                <a:latin typeface="Verdana"/>
                <a:cs typeface="Verdana"/>
              </a:rPr>
              <a:t>m,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5">
                <a:solidFill>
                  <a:srgbClr val="12392E"/>
                </a:solidFill>
                <a:latin typeface="Verdana"/>
                <a:cs typeface="Verdana"/>
              </a:rPr>
              <a:t>confor</a:t>
            </a:r>
            <a:r>
              <a:rPr dirty="0" sz="3450" spc="-5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450" spc="155">
                <a:solidFill>
                  <a:srgbClr val="12392E"/>
                </a:solidFill>
                <a:latin typeface="Verdana"/>
                <a:cs typeface="Verdana"/>
              </a:rPr>
              <a:t>e 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05">
                <a:solidFill>
                  <a:srgbClr val="12392E"/>
                </a:solidFill>
                <a:latin typeface="Verdana"/>
                <a:cs typeface="Verdana"/>
              </a:rPr>
              <a:t>nossa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50">
                <a:solidFill>
                  <a:srgbClr val="12392E"/>
                </a:solidFill>
                <a:latin typeface="Verdana"/>
                <a:cs typeface="Verdana"/>
              </a:rPr>
              <a:t>sem</a:t>
            </a:r>
            <a:r>
              <a:rPr dirty="0" sz="3450" spc="-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30">
                <a:solidFill>
                  <a:srgbClr val="12392E"/>
                </a:solidFill>
                <a:latin typeface="Verdana"/>
                <a:cs typeface="Verdana"/>
              </a:rPr>
              <a:t>lha</a:t>
            </a:r>
            <a:r>
              <a:rPr dirty="0" sz="3450" spc="-5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ça;</a:t>
            </a:r>
            <a:r>
              <a:rPr dirty="0" sz="34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35">
                <a:solidFill>
                  <a:srgbClr val="12392E"/>
                </a:solidFill>
                <a:latin typeface="Verdana"/>
                <a:cs typeface="Verdana"/>
              </a:rPr>
              <a:t>ten</a:t>
            </a:r>
            <a:r>
              <a:rPr dirty="0" sz="3450" spc="-50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ele </a:t>
            </a:r>
            <a:r>
              <a:rPr dirty="0" sz="3450" spc="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12392E"/>
                </a:solidFill>
                <a:latin typeface="Verdana"/>
                <a:cs typeface="Verdana"/>
              </a:rPr>
              <a:t>domíni</a:t>
            </a:r>
            <a:r>
              <a:rPr dirty="0" sz="3450" spc="-2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40">
                <a:solidFill>
                  <a:srgbClr val="12392E"/>
                </a:solidFill>
                <a:latin typeface="Verdana"/>
                <a:cs typeface="Verdana"/>
              </a:rPr>
              <a:t>sob</a:t>
            </a:r>
            <a:r>
              <a:rPr dirty="0" sz="3450" spc="-114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4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90">
                <a:solidFill>
                  <a:srgbClr val="12392E"/>
                </a:solidFill>
                <a:latin typeface="Verdana"/>
                <a:cs typeface="Verdana"/>
              </a:rPr>
              <a:t>peixe</a:t>
            </a:r>
            <a:r>
              <a:rPr dirty="0" sz="3450" spc="-8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12392E"/>
                </a:solidFill>
                <a:latin typeface="Verdana"/>
                <a:cs typeface="Verdana"/>
              </a:rPr>
              <a:t>mar, </a:t>
            </a:r>
            <a:r>
              <a:rPr dirty="0" sz="3450" spc="-6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65">
                <a:solidFill>
                  <a:srgbClr val="12392E"/>
                </a:solidFill>
                <a:latin typeface="Verdana"/>
                <a:cs typeface="Verdana"/>
              </a:rPr>
              <a:t>sobr</a:t>
            </a:r>
            <a:r>
              <a:rPr dirty="0" sz="3450" spc="-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-7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30">
                <a:solidFill>
                  <a:srgbClr val="12392E"/>
                </a:solidFill>
                <a:latin typeface="Verdana"/>
                <a:cs typeface="Verdana"/>
              </a:rPr>
              <a:t>ave</a:t>
            </a:r>
            <a:r>
              <a:rPr dirty="0" sz="3450" spc="-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5">
                <a:solidFill>
                  <a:srgbClr val="12392E"/>
                </a:solidFill>
                <a:latin typeface="Verdana"/>
                <a:cs typeface="Verdana"/>
              </a:rPr>
              <a:t>do</a:t>
            </a:r>
            <a:r>
              <a:rPr dirty="0" sz="3450" spc="-2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42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450" spc="-160">
                <a:solidFill>
                  <a:srgbClr val="12392E"/>
                </a:solidFill>
                <a:latin typeface="Verdana"/>
                <a:cs typeface="Verdana"/>
              </a:rPr>
              <a:t>éus,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40">
                <a:solidFill>
                  <a:srgbClr val="12392E"/>
                </a:solidFill>
                <a:latin typeface="Verdana"/>
                <a:cs typeface="Verdana"/>
              </a:rPr>
              <a:t>sob</a:t>
            </a:r>
            <a:r>
              <a:rPr dirty="0" sz="3450" spc="-114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12392E"/>
                </a:solidFill>
                <a:latin typeface="Verdana"/>
                <a:cs typeface="Verdana"/>
              </a:rPr>
              <a:t>os </a:t>
            </a:r>
            <a:r>
              <a:rPr dirty="0" sz="3450" spc="-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12392E"/>
                </a:solidFill>
                <a:latin typeface="Verdana"/>
                <a:cs typeface="Verdana"/>
              </a:rPr>
              <a:t>animai</a:t>
            </a:r>
            <a:r>
              <a:rPr dirty="0" sz="3450" spc="-7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60">
                <a:solidFill>
                  <a:srgbClr val="12392E"/>
                </a:solidFill>
                <a:latin typeface="Verdana"/>
                <a:cs typeface="Verdana"/>
              </a:rPr>
              <a:t>domésticos</a:t>
            </a:r>
            <a:r>
              <a:rPr dirty="0" sz="3450" spc="-3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65">
                <a:solidFill>
                  <a:srgbClr val="12392E"/>
                </a:solidFill>
                <a:latin typeface="Verdana"/>
                <a:cs typeface="Verdana"/>
              </a:rPr>
              <a:t>sobr</a:t>
            </a:r>
            <a:r>
              <a:rPr dirty="0" sz="3450" spc="-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25">
                <a:solidFill>
                  <a:srgbClr val="12392E"/>
                </a:solidFill>
                <a:latin typeface="Verdana"/>
                <a:cs typeface="Verdana"/>
              </a:rPr>
              <a:t>toda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29">
                <a:solidFill>
                  <a:srgbClr val="12392E"/>
                </a:solidFill>
                <a:latin typeface="Verdana"/>
                <a:cs typeface="Verdana"/>
              </a:rPr>
              <a:t>a </a:t>
            </a:r>
            <a:r>
              <a:rPr dirty="0" sz="3450" spc="12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20">
                <a:solidFill>
                  <a:srgbClr val="12392E"/>
                </a:solidFill>
                <a:latin typeface="Verdana"/>
                <a:cs typeface="Verdana"/>
              </a:rPr>
              <a:t>ter</a:t>
            </a:r>
            <a:r>
              <a:rPr dirty="0" sz="3450" spc="-21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65">
                <a:solidFill>
                  <a:srgbClr val="12392E"/>
                </a:solidFill>
                <a:latin typeface="Verdana"/>
                <a:cs typeface="Verdana"/>
              </a:rPr>
              <a:t>sobr</a:t>
            </a:r>
            <a:r>
              <a:rPr dirty="0" sz="3450" spc="-6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5">
                <a:solidFill>
                  <a:srgbClr val="12392E"/>
                </a:solidFill>
                <a:latin typeface="Verdana"/>
                <a:cs typeface="Verdana"/>
              </a:rPr>
              <a:t>todos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40">
                <a:solidFill>
                  <a:srgbClr val="12392E"/>
                </a:solidFill>
                <a:latin typeface="Verdana"/>
                <a:cs typeface="Verdana"/>
              </a:rPr>
              <a:t>os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5">
                <a:solidFill>
                  <a:srgbClr val="12392E"/>
                </a:solidFill>
                <a:latin typeface="Verdana"/>
                <a:cs typeface="Verdana"/>
              </a:rPr>
              <a:t>répt</a:t>
            </a:r>
            <a:r>
              <a:rPr dirty="0" sz="3450" spc="-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250">
                <a:solidFill>
                  <a:srgbClr val="12392E"/>
                </a:solidFill>
                <a:latin typeface="Verdana"/>
                <a:cs typeface="Verdana"/>
              </a:rPr>
              <a:t>i</a:t>
            </a:r>
            <a:r>
              <a:rPr dirty="0" sz="3450" spc="-465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90">
                <a:solidFill>
                  <a:srgbClr val="12392E"/>
                </a:solidFill>
                <a:latin typeface="Verdana"/>
                <a:cs typeface="Verdana"/>
              </a:rPr>
              <a:t>que </a:t>
            </a:r>
            <a:r>
              <a:rPr dirty="0" sz="3450" spc="4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rastejam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00">
                <a:solidFill>
                  <a:srgbClr val="12392E"/>
                </a:solidFill>
                <a:latin typeface="Verdana"/>
                <a:cs typeface="Verdana"/>
              </a:rPr>
              <a:t>pel</a:t>
            </a:r>
            <a:r>
              <a:rPr dirty="0" sz="3450" spc="12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>
                <a:solidFill>
                  <a:srgbClr val="12392E"/>
                </a:solidFill>
                <a:latin typeface="Verdana"/>
                <a:cs typeface="Verdana"/>
              </a:rPr>
              <a:t>t</a:t>
            </a:r>
            <a:r>
              <a:rPr dirty="0" sz="3450" spc="-1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220">
                <a:solidFill>
                  <a:srgbClr val="12392E"/>
                </a:solidFill>
                <a:latin typeface="Verdana"/>
                <a:cs typeface="Verdana"/>
              </a:rPr>
              <a:t>rra.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40">
                <a:solidFill>
                  <a:srgbClr val="12392E"/>
                </a:solidFill>
                <a:latin typeface="Verdana"/>
                <a:cs typeface="Verdana"/>
              </a:rPr>
              <a:t>Criou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5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280">
                <a:solidFill>
                  <a:srgbClr val="12392E"/>
                </a:solidFill>
                <a:latin typeface="Verdana"/>
                <a:cs typeface="Verdana"/>
              </a:rPr>
              <a:t>us,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12392E"/>
                </a:solidFill>
                <a:latin typeface="Verdana"/>
                <a:cs typeface="Verdana"/>
              </a:rPr>
              <a:t>pois, </a:t>
            </a:r>
            <a:r>
              <a:rPr dirty="0" sz="3450" spc="-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5">
                <a:solidFill>
                  <a:srgbClr val="12392E"/>
                </a:solidFill>
                <a:latin typeface="Verdana"/>
                <a:cs typeface="Verdana"/>
              </a:rPr>
              <a:t>ho</a:t>
            </a:r>
            <a:r>
              <a:rPr dirty="0" sz="3450" spc="-2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85">
                <a:solidFill>
                  <a:srgbClr val="12392E"/>
                </a:solidFill>
                <a:latin typeface="Verdana"/>
                <a:cs typeface="Verdana"/>
              </a:rPr>
              <a:t>su</a:t>
            </a:r>
            <a:r>
              <a:rPr dirty="0" sz="3450" spc="-8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0">
                <a:solidFill>
                  <a:srgbClr val="12392E"/>
                </a:solidFill>
                <a:latin typeface="Verdana"/>
                <a:cs typeface="Verdana"/>
              </a:rPr>
              <a:t>imagem</a:t>
            </a:r>
            <a:r>
              <a:rPr dirty="0" sz="3450" spc="-1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à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55">
                <a:solidFill>
                  <a:srgbClr val="12392E"/>
                </a:solidFill>
                <a:latin typeface="Verdana"/>
                <a:cs typeface="Verdana"/>
              </a:rPr>
              <a:t>imag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75">
                <a:solidFill>
                  <a:srgbClr val="12392E"/>
                </a:solidFill>
                <a:latin typeface="Verdana"/>
                <a:cs typeface="Verdana"/>
              </a:rPr>
              <a:t>m </a:t>
            </a:r>
            <a:r>
              <a:rPr dirty="0" sz="3450" spc="-3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2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5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3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270">
                <a:solidFill>
                  <a:srgbClr val="12392E"/>
                </a:solidFill>
                <a:latin typeface="Verdana"/>
                <a:cs typeface="Verdana"/>
              </a:rPr>
              <a:t>us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42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450" spc="-240">
                <a:solidFill>
                  <a:srgbClr val="12392E"/>
                </a:solidFill>
                <a:latin typeface="Verdana"/>
                <a:cs typeface="Verdana"/>
              </a:rPr>
              <a:t>riou;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5">
                <a:solidFill>
                  <a:srgbClr val="12392E"/>
                </a:solidFill>
                <a:latin typeface="Verdana"/>
                <a:cs typeface="Verdana"/>
              </a:rPr>
              <a:t>ho</a:t>
            </a:r>
            <a:r>
              <a:rPr dirty="0" sz="3450" spc="-20">
                <a:solidFill>
                  <a:srgbClr val="12392E"/>
                </a:solidFill>
                <a:latin typeface="Verdana"/>
                <a:cs typeface="Verdana"/>
              </a:rPr>
              <a:t>m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65">
                <a:solidFill>
                  <a:srgbClr val="12392E"/>
                </a:solidFill>
                <a:latin typeface="Verdana"/>
                <a:cs typeface="Verdana"/>
              </a:rPr>
              <a:t>mulh</a:t>
            </a:r>
            <a:r>
              <a:rPr dirty="0" sz="3450" spc="-8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434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12392E"/>
                </a:solidFill>
                <a:latin typeface="Verdana"/>
                <a:cs typeface="Verdana"/>
              </a:rPr>
              <a:t>os </a:t>
            </a:r>
            <a:r>
              <a:rPr dirty="0" sz="3450" spc="-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80">
                <a:solidFill>
                  <a:srgbClr val="12392E"/>
                </a:solidFill>
                <a:latin typeface="Verdana"/>
                <a:cs typeface="Verdana"/>
              </a:rPr>
              <a:t>criou.</a:t>
            </a:r>
            <a:endParaRPr sz="3450">
              <a:latin typeface="Verdana"/>
              <a:cs typeface="Verdana"/>
            </a:endParaRPr>
          </a:p>
          <a:p>
            <a:pPr marL="12700" marR="365125">
              <a:lnSpc>
                <a:spcPts val="3320"/>
              </a:lnSpc>
              <a:spcBef>
                <a:spcPts val="3195"/>
              </a:spcBef>
            </a:pPr>
            <a:r>
              <a:rPr dirty="0" sz="3450" spc="130">
                <a:solidFill>
                  <a:srgbClr val="12392E"/>
                </a:solidFill>
                <a:latin typeface="Verdana"/>
                <a:cs typeface="Verdana"/>
              </a:rPr>
              <a:t>Cain</a:t>
            </a:r>
            <a:r>
              <a:rPr dirty="0" sz="3450" spc="130">
                <a:solidFill>
                  <a:srgbClr val="12392E"/>
                </a:solidFill>
                <a:latin typeface="Verdana"/>
                <a:cs typeface="Verdana"/>
              </a:rPr>
              <a:t>ã</a:t>
            </a:r>
            <a:r>
              <a:rPr dirty="0" sz="3450" spc="-30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filho</a:t>
            </a:r>
            <a:r>
              <a:rPr dirty="0" sz="34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1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204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75">
                <a:solidFill>
                  <a:srgbClr val="12392E"/>
                </a:solidFill>
                <a:latin typeface="Verdana"/>
                <a:cs typeface="Verdana"/>
              </a:rPr>
              <a:t>Enos</a:t>
            </a:r>
            <a:r>
              <a:rPr dirty="0" sz="3450" spc="-30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85">
                <a:solidFill>
                  <a:srgbClr val="12392E"/>
                </a:solidFill>
                <a:latin typeface="Verdana"/>
                <a:cs typeface="Verdana"/>
              </a:rPr>
              <a:t>Eno</a:t>
            </a:r>
            <a:r>
              <a:rPr dirty="0" sz="3450" spc="-16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-30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20">
                <a:solidFill>
                  <a:srgbClr val="12392E"/>
                </a:solidFill>
                <a:latin typeface="Verdana"/>
                <a:cs typeface="Verdana"/>
              </a:rPr>
              <a:t>fi</a:t>
            </a:r>
            <a:r>
              <a:rPr dirty="0" sz="3450" spc="-204">
                <a:solidFill>
                  <a:srgbClr val="12392E"/>
                </a:solidFill>
                <a:latin typeface="Verdana"/>
                <a:cs typeface="Verdana"/>
              </a:rPr>
              <a:t>l</a:t>
            </a:r>
            <a:r>
              <a:rPr dirty="0" sz="3450" spc="50">
                <a:solidFill>
                  <a:srgbClr val="12392E"/>
                </a:solidFill>
                <a:latin typeface="Verdana"/>
                <a:cs typeface="Verdana"/>
              </a:rPr>
              <a:t>ho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5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65">
                <a:solidFill>
                  <a:srgbClr val="12392E"/>
                </a:solidFill>
                <a:latin typeface="Verdana"/>
                <a:cs typeface="Verdana"/>
              </a:rPr>
              <a:t>Sete</a:t>
            </a:r>
            <a:r>
              <a:rPr dirty="0" sz="3450" spc="-105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este,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filho</a:t>
            </a:r>
            <a:r>
              <a:rPr dirty="0" sz="34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04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20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14">
                <a:solidFill>
                  <a:srgbClr val="12392E"/>
                </a:solidFill>
                <a:latin typeface="Verdana"/>
                <a:cs typeface="Verdana"/>
              </a:rPr>
              <a:t>Adão,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10">
                <a:solidFill>
                  <a:srgbClr val="12392E"/>
                </a:solidFill>
                <a:latin typeface="Verdana"/>
                <a:cs typeface="Verdana"/>
              </a:rPr>
              <a:t>filho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de 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50">
                <a:solidFill>
                  <a:srgbClr val="12392E"/>
                </a:solidFill>
                <a:latin typeface="Verdana"/>
                <a:cs typeface="Verdana"/>
              </a:rPr>
              <a:t>Deus.</a:t>
            </a:r>
            <a:endParaRPr sz="3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298685"/>
            <a:ext cx="7528559" cy="2639695"/>
          </a:xfrm>
          <a:prstGeom prst="rect"/>
        </p:spPr>
        <p:txBody>
          <a:bodyPr wrap="square" lIns="0" tIns="214629" rIns="0" bIns="0" rtlCol="0" vert="horz">
            <a:spAutoFit/>
          </a:bodyPr>
          <a:lstStyle/>
          <a:p>
            <a:pPr algn="just" marL="12700" marR="5080">
              <a:lnSpc>
                <a:spcPct val="79900"/>
              </a:lnSpc>
              <a:spcBef>
                <a:spcPts val="1689"/>
              </a:spcBef>
            </a:pPr>
            <a:r>
              <a:rPr dirty="0" sz="6600" spc="585">
                <a:solidFill>
                  <a:srgbClr val="2D1300"/>
                </a:solidFill>
              </a:rPr>
              <a:t>COMO</a:t>
            </a:r>
            <a:r>
              <a:rPr dirty="0" sz="6600" spc="585">
                <a:solidFill>
                  <a:srgbClr val="2D1300"/>
                </a:solidFill>
              </a:rPr>
              <a:t> </a:t>
            </a:r>
            <a:r>
              <a:rPr dirty="0" sz="6600" spc="-75">
                <a:solidFill>
                  <a:srgbClr val="2D1300"/>
                </a:solidFill>
              </a:rPr>
              <a:t>PODEMOS </a:t>
            </a:r>
            <a:r>
              <a:rPr dirty="0" sz="6600" spc="-2315">
                <a:solidFill>
                  <a:srgbClr val="2D1300"/>
                </a:solidFill>
              </a:rPr>
              <a:t> </a:t>
            </a:r>
            <a:r>
              <a:rPr dirty="0" sz="6600" spc="-40">
                <a:solidFill>
                  <a:srgbClr val="2D1300"/>
                </a:solidFill>
              </a:rPr>
              <a:t>CONHECER</a:t>
            </a:r>
            <a:r>
              <a:rPr dirty="0" sz="6600" spc="13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6600" spc="-490">
                <a:solidFill>
                  <a:srgbClr val="2D1300"/>
                </a:solidFill>
              </a:rPr>
              <a:t>SOBRE </a:t>
            </a:r>
            <a:r>
              <a:rPr dirty="0" sz="6600" spc="-19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6600" spc="-285">
                <a:solidFill>
                  <a:srgbClr val="2D1300"/>
                </a:solidFill>
              </a:rPr>
              <a:t>NOSSO</a:t>
            </a:r>
            <a:r>
              <a:rPr dirty="0" sz="6600" spc="1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6600" spc="-85">
                <a:solidFill>
                  <a:srgbClr val="2D1300"/>
                </a:solidFill>
              </a:rPr>
              <a:t>CRIADOR?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3439419"/>
            <a:ext cx="7791450" cy="66846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10"/>
              </a:spcBef>
            </a:pPr>
            <a:r>
              <a:rPr dirty="0" sz="3950" spc="-130">
                <a:solidFill>
                  <a:srgbClr val="2D1300"/>
                </a:solidFill>
                <a:latin typeface="Verdana"/>
                <a:cs typeface="Verdana"/>
              </a:rPr>
              <a:t>Salm</a:t>
            </a:r>
            <a:r>
              <a:rPr dirty="0" sz="3950" spc="-12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3950" spc="8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500">
                <a:solidFill>
                  <a:srgbClr val="2D1300"/>
                </a:solidFill>
                <a:latin typeface="Verdana"/>
                <a:cs typeface="Verdana"/>
              </a:rPr>
              <a:t>19:1</a:t>
            </a:r>
            <a:r>
              <a:rPr dirty="0" sz="3950" spc="-380">
                <a:solidFill>
                  <a:srgbClr val="2D1300"/>
                </a:solidFill>
                <a:latin typeface="Verdana"/>
                <a:cs typeface="Verdana"/>
              </a:rPr>
              <a:t>;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04">
                <a:solidFill>
                  <a:srgbClr val="2D1300"/>
                </a:solidFill>
                <a:latin typeface="Verdana"/>
                <a:cs typeface="Verdana"/>
              </a:rPr>
              <a:t>João</a:t>
            </a:r>
            <a:r>
              <a:rPr dirty="0" sz="395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05">
                <a:solidFill>
                  <a:srgbClr val="2D1300"/>
                </a:solidFill>
                <a:latin typeface="Verdana"/>
                <a:cs typeface="Verdana"/>
              </a:rPr>
              <a:t>5:39.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00">
              <a:latin typeface="Verdana"/>
              <a:cs typeface="Verdana"/>
            </a:endParaRPr>
          </a:p>
          <a:p>
            <a:pPr marL="12700" marR="412115">
              <a:lnSpc>
                <a:spcPts val="4040"/>
              </a:lnSpc>
            </a:pPr>
            <a:r>
              <a:rPr dirty="0" sz="4200" spc="-13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4200" spc="-8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5">
                <a:solidFill>
                  <a:srgbClr val="2D1300"/>
                </a:solidFill>
                <a:latin typeface="Verdana"/>
                <a:cs typeface="Verdana"/>
              </a:rPr>
              <a:t>céus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50">
                <a:solidFill>
                  <a:srgbClr val="2D1300"/>
                </a:solidFill>
                <a:latin typeface="Verdana"/>
                <a:cs typeface="Verdana"/>
              </a:rPr>
              <a:t>proclama</a:t>
            </a:r>
            <a:r>
              <a:rPr dirty="0" sz="4200" spc="9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34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65">
                <a:solidFill>
                  <a:srgbClr val="2D1300"/>
                </a:solidFill>
                <a:latin typeface="Verdana"/>
                <a:cs typeface="Verdana"/>
              </a:rPr>
              <a:t>glória </a:t>
            </a:r>
            <a:r>
              <a:rPr dirty="0" sz="4200" spc="-3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4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4200" spc="24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204">
                <a:solidFill>
                  <a:srgbClr val="2D1300"/>
                </a:solidFill>
                <a:latin typeface="Verdana"/>
                <a:cs typeface="Verdana"/>
              </a:rPr>
              <a:t>Deus</a:t>
            </a:r>
            <a:r>
              <a:rPr dirty="0" sz="4200" spc="-114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0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80">
                <a:solidFill>
                  <a:srgbClr val="2D1300"/>
                </a:solidFill>
                <a:latin typeface="Verdana"/>
                <a:cs typeface="Verdana"/>
              </a:rPr>
              <a:t>firmamento </a:t>
            </a:r>
            <a:r>
              <a:rPr dirty="0" sz="4200" spc="-3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80">
                <a:solidFill>
                  <a:srgbClr val="2D1300"/>
                </a:solidFill>
                <a:latin typeface="Verdana"/>
                <a:cs typeface="Verdana"/>
              </a:rPr>
              <a:t>anunci</a:t>
            </a:r>
            <a:r>
              <a:rPr dirty="0" sz="4200" spc="9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2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-10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60">
                <a:solidFill>
                  <a:srgbClr val="2D1300"/>
                </a:solidFill>
                <a:latin typeface="Verdana"/>
                <a:cs typeface="Verdana"/>
              </a:rPr>
              <a:t>obras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15">
                <a:solidFill>
                  <a:srgbClr val="2D1300"/>
                </a:solidFill>
                <a:latin typeface="Verdana"/>
                <a:cs typeface="Verdana"/>
              </a:rPr>
              <a:t>da</a:t>
            </a:r>
            <a:r>
              <a:rPr dirty="0" sz="4200" spc="1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204">
                <a:solidFill>
                  <a:srgbClr val="2D1300"/>
                </a:solidFill>
                <a:latin typeface="Verdana"/>
                <a:cs typeface="Verdana"/>
              </a:rPr>
              <a:t>suas </a:t>
            </a:r>
            <a:r>
              <a:rPr dirty="0" sz="4200" spc="-10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05">
                <a:solidFill>
                  <a:srgbClr val="2D1300"/>
                </a:solidFill>
                <a:latin typeface="Verdana"/>
                <a:cs typeface="Verdana"/>
              </a:rPr>
              <a:t>mãos.</a:t>
            </a:r>
            <a:endParaRPr sz="42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5100">
              <a:latin typeface="Verdana"/>
              <a:cs typeface="Verdana"/>
            </a:endParaRPr>
          </a:p>
          <a:p>
            <a:pPr marL="12700" marR="5080">
              <a:lnSpc>
                <a:spcPts val="4040"/>
              </a:lnSpc>
              <a:spcBef>
                <a:spcPts val="4260"/>
              </a:spcBef>
            </a:pPr>
            <a:r>
              <a:rPr dirty="0" sz="4200" spc="-185">
                <a:solidFill>
                  <a:srgbClr val="2D1300"/>
                </a:solidFill>
                <a:latin typeface="Verdana"/>
                <a:cs typeface="Verdana"/>
              </a:rPr>
              <a:t>Examinai</a:t>
            </a:r>
            <a:r>
              <a:rPr dirty="0" sz="4200" spc="-16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200" spc="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2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-10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245">
                <a:solidFill>
                  <a:srgbClr val="2D1300"/>
                </a:solidFill>
                <a:latin typeface="Verdana"/>
                <a:cs typeface="Verdana"/>
              </a:rPr>
              <a:t>Escrituras, </a:t>
            </a:r>
            <a:r>
              <a:rPr dirty="0" sz="4200" spc="-13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45">
                <a:solidFill>
                  <a:srgbClr val="2D1300"/>
                </a:solidFill>
                <a:latin typeface="Verdana"/>
                <a:cs typeface="Verdana"/>
              </a:rPr>
              <a:t>porqu</a:t>
            </a:r>
            <a:r>
              <a:rPr dirty="0" sz="4200" spc="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90">
                <a:solidFill>
                  <a:srgbClr val="2D1300"/>
                </a:solidFill>
                <a:latin typeface="Verdana"/>
                <a:cs typeface="Verdana"/>
              </a:rPr>
              <a:t>julg</a:t>
            </a:r>
            <a:r>
              <a:rPr dirty="0" sz="4200" spc="-12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-305">
                <a:solidFill>
                  <a:srgbClr val="2D1300"/>
                </a:solidFill>
                <a:latin typeface="Verdana"/>
                <a:cs typeface="Verdana"/>
              </a:rPr>
              <a:t>i</a:t>
            </a:r>
            <a:r>
              <a:rPr dirty="0" sz="4200" spc="-57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200" spc="1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80">
                <a:solidFill>
                  <a:srgbClr val="2D1300"/>
                </a:solidFill>
                <a:latin typeface="Verdana"/>
                <a:cs typeface="Verdana"/>
              </a:rPr>
              <a:t>ter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70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4200" spc="5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200" spc="-170">
                <a:solidFill>
                  <a:srgbClr val="2D1300"/>
                </a:solidFill>
                <a:latin typeface="Verdana"/>
                <a:cs typeface="Verdana"/>
              </a:rPr>
              <a:t>la</a:t>
            </a:r>
            <a:r>
              <a:rPr dirty="0" sz="4200" spc="-19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34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50">
                <a:solidFill>
                  <a:srgbClr val="2D1300"/>
                </a:solidFill>
                <a:latin typeface="Verdana"/>
                <a:cs typeface="Verdana"/>
              </a:rPr>
              <a:t>v</a:t>
            </a:r>
            <a:r>
              <a:rPr dirty="0" sz="4200" spc="85">
                <a:solidFill>
                  <a:srgbClr val="2D1300"/>
                </a:solidFill>
                <a:latin typeface="Verdana"/>
                <a:cs typeface="Verdana"/>
              </a:rPr>
              <a:t>ida </a:t>
            </a:r>
            <a:r>
              <a:rPr dirty="0" sz="4200" spc="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0">
                <a:solidFill>
                  <a:srgbClr val="2D1300"/>
                </a:solidFill>
                <a:latin typeface="Verdana"/>
                <a:cs typeface="Verdana"/>
              </a:rPr>
              <a:t>etern</a:t>
            </a:r>
            <a:r>
              <a:rPr dirty="0" sz="4200" spc="-3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4200" spc="-365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29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5">
                <a:solidFill>
                  <a:srgbClr val="2D1300"/>
                </a:solidFill>
                <a:latin typeface="Verdana"/>
                <a:cs typeface="Verdana"/>
              </a:rPr>
              <a:t>sã</a:t>
            </a:r>
            <a:r>
              <a:rPr dirty="0" sz="420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75">
                <a:solidFill>
                  <a:srgbClr val="2D1300"/>
                </a:solidFill>
                <a:latin typeface="Verdana"/>
                <a:cs typeface="Verdana"/>
              </a:rPr>
              <a:t>elas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125">
                <a:solidFill>
                  <a:srgbClr val="2D1300"/>
                </a:solidFill>
                <a:latin typeface="Verdana"/>
                <a:cs typeface="Verdana"/>
              </a:rPr>
              <a:t>mesmas </a:t>
            </a:r>
            <a:r>
              <a:rPr dirty="0" sz="4200" spc="-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120">
                <a:solidFill>
                  <a:srgbClr val="2D1300"/>
                </a:solidFill>
                <a:latin typeface="Verdana"/>
                <a:cs typeface="Verdana"/>
              </a:rPr>
              <a:t>qu</a:t>
            </a:r>
            <a:r>
              <a:rPr dirty="0" sz="4200" spc="12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85">
                <a:solidFill>
                  <a:srgbClr val="2D1300"/>
                </a:solidFill>
                <a:latin typeface="Verdana"/>
                <a:cs typeface="Verdana"/>
              </a:rPr>
              <a:t>testificam</a:t>
            </a:r>
            <a:r>
              <a:rPr dirty="0" sz="4200" spc="114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24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4200" spc="24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4200" spc="1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4200" spc="-240">
                <a:solidFill>
                  <a:srgbClr val="2D1300"/>
                </a:solidFill>
                <a:latin typeface="Verdana"/>
                <a:cs typeface="Verdana"/>
              </a:rPr>
              <a:t>mim.</a:t>
            </a:r>
            <a:endParaRPr sz="4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298685"/>
            <a:ext cx="7654290" cy="2639695"/>
          </a:xfrm>
          <a:prstGeom prst="rect"/>
        </p:spPr>
        <p:txBody>
          <a:bodyPr wrap="square" lIns="0" tIns="214629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1689"/>
              </a:spcBef>
            </a:pPr>
            <a:r>
              <a:rPr dirty="0" sz="6600" spc="540"/>
              <a:t>O</a:t>
            </a:r>
            <a:r>
              <a:rPr dirty="0" sz="6600" spc="175">
                <a:latin typeface="Times New Roman"/>
                <a:cs typeface="Times New Roman"/>
              </a:rPr>
              <a:t> </a:t>
            </a:r>
            <a:r>
              <a:rPr dirty="0" sz="6600" spc="-215"/>
              <a:t>QU</a:t>
            </a:r>
            <a:r>
              <a:rPr dirty="0" sz="6600" spc="-175"/>
              <a:t>E</a:t>
            </a:r>
            <a:r>
              <a:rPr dirty="0" sz="6600" spc="175">
                <a:latin typeface="Times New Roman"/>
                <a:cs typeface="Times New Roman"/>
              </a:rPr>
              <a:t> </a:t>
            </a:r>
            <a:r>
              <a:rPr dirty="0" sz="6600" spc="-75"/>
              <a:t>N</a:t>
            </a:r>
            <a:r>
              <a:rPr dirty="0" sz="6600" spc="-315"/>
              <a:t>OSSO </a:t>
            </a:r>
            <a:r>
              <a:rPr dirty="0" sz="6600" spc="-125">
                <a:latin typeface="Times New Roman"/>
                <a:cs typeface="Times New Roman"/>
              </a:rPr>
              <a:t> </a:t>
            </a:r>
            <a:r>
              <a:rPr dirty="0" sz="6600" spc="-140"/>
              <a:t>CRIADOR</a:t>
            </a:r>
            <a:r>
              <a:rPr dirty="0" sz="6600" spc="135">
                <a:latin typeface="Times New Roman"/>
                <a:cs typeface="Times New Roman"/>
              </a:rPr>
              <a:t> </a:t>
            </a:r>
            <a:r>
              <a:rPr dirty="0" sz="6600" spc="-305"/>
              <a:t>QUE</a:t>
            </a:r>
            <a:r>
              <a:rPr dirty="0" sz="6600" spc="-290"/>
              <a:t>R</a:t>
            </a:r>
            <a:r>
              <a:rPr dirty="0" sz="6600" spc="175">
                <a:latin typeface="Times New Roman"/>
                <a:cs typeface="Times New Roman"/>
              </a:rPr>
              <a:t> </a:t>
            </a:r>
            <a:r>
              <a:rPr dirty="0" sz="6600" spc="-345"/>
              <a:t>DE </a:t>
            </a:r>
            <a:r>
              <a:rPr dirty="0" sz="6600" spc="-150">
                <a:latin typeface="Times New Roman"/>
                <a:cs typeface="Times New Roman"/>
              </a:rPr>
              <a:t> </a:t>
            </a:r>
            <a:r>
              <a:rPr dirty="0" sz="6600" spc="-250"/>
              <a:t>NÓS</a:t>
            </a:r>
            <a:r>
              <a:rPr dirty="0" sz="6600" spc="180">
                <a:latin typeface="Times New Roman"/>
                <a:cs typeface="Times New Roman"/>
              </a:rPr>
              <a:t> </a:t>
            </a:r>
            <a:r>
              <a:rPr dirty="0" sz="6600" spc="-635"/>
              <a:t>E</a:t>
            </a:r>
            <a:r>
              <a:rPr dirty="0" sz="6600" spc="140">
                <a:latin typeface="Times New Roman"/>
                <a:cs typeface="Times New Roman"/>
              </a:rPr>
              <a:t> </a:t>
            </a:r>
            <a:r>
              <a:rPr dirty="0" sz="6600" spc="20"/>
              <a:t>PARA</a:t>
            </a:r>
            <a:r>
              <a:rPr dirty="0" sz="6600" spc="145">
                <a:latin typeface="Times New Roman"/>
                <a:cs typeface="Times New Roman"/>
              </a:rPr>
              <a:t> </a:t>
            </a:r>
            <a:r>
              <a:rPr dirty="0" sz="6600" spc="-110"/>
              <a:t>NÓS?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3293149"/>
            <a:ext cx="7896859" cy="6706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05"/>
              </a:spcBef>
            </a:pPr>
            <a:r>
              <a:rPr dirty="0" sz="3950" spc="-110">
                <a:solidFill>
                  <a:srgbClr val="031728"/>
                </a:solidFill>
                <a:latin typeface="Verdana"/>
                <a:cs typeface="Verdana"/>
              </a:rPr>
              <a:t>Ezequie</a:t>
            </a:r>
            <a:r>
              <a:rPr dirty="0" sz="3950" spc="-55">
                <a:solidFill>
                  <a:srgbClr val="031728"/>
                </a:solidFill>
                <a:latin typeface="Verdana"/>
                <a:cs typeface="Verdana"/>
              </a:rPr>
              <a:t>l</a:t>
            </a:r>
            <a:r>
              <a:rPr dirty="0" sz="39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315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3950" spc="-409">
                <a:solidFill>
                  <a:srgbClr val="031728"/>
                </a:solidFill>
                <a:latin typeface="Verdana"/>
                <a:cs typeface="Verdana"/>
              </a:rPr>
              <a:t>8:3</a:t>
            </a:r>
            <a:r>
              <a:rPr dirty="0" sz="3950" spc="-434">
                <a:solidFill>
                  <a:srgbClr val="031728"/>
                </a:solidFill>
                <a:latin typeface="Verdana"/>
                <a:cs typeface="Verdana"/>
              </a:rPr>
              <a:t>2</a:t>
            </a:r>
            <a:r>
              <a:rPr dirty="0" sz="3950" spc="-700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395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70">
                <a:solidFill>
                  <a:srgbClr val="031728"/>
                </a:solidFill>
                <a:latin typeface="Verdana"/>
                <a:cs typeface="Verdana"/>
              </a:rPr>
              <a:t>Jeremias</a:t>
            </a:r>
            <a:r>
              <a:rPr dirty="0" sz="3950" spc="1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031728"/>
                </a:solidFill>
                <a:latin typeface="Verdana"/>
                <a:cs typeface="Verdana"/>
              </a:rPr>
              <a:t>31:</a:t>
            </a:r>
            <a:r>
              <a:rPr dirty="0" sz="3950" spc="-434">
                <a:solidFill>
                  <a:srgbClr val="031728"/>
                </a:solidFill>
                <a:latin typeface="Verdana"/>
                <a:cs typeface="Verdana"/>
              </a:rPr>
              <a:t>3</a:t>
            </a:r>
            <a:r>
              <a:rPr dirty="0" sz="3950" spc="-345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900">
              <a:latin typeface="Verdana"/>
              <a:cs typeface="Verdana"/>
            </a:endParaRPr>
          </a:p>
          <a:p>
            <a:pPr marL="12700" marR="5080">
              <a:lnSpc>
                <a:spcPct val="80300"/>
              </a:lnSpc>
            </a:pPr>
            <a:r>
              <a:rPr dirty="0" sz="4600" spc="10">
                <a:solidFill>
                  <a:srgbClr val="031728"/>
                </a:solidFill>
                <a:latin typeface="Verdana"/>
                <a:cs typeface="Verdana"/>
              </a:rPr>
              <a:t>Porque</a:t>
            </a:r>
            <a:r>
              <a:rPr dirty="0" sz="4600" spc="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175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4600" spc="17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10">
                <a:solidFill>
                  <a:srgbClr val="031728"/>
                </a:solidFill>
                <a:latin typeface="Verdana"/>
                <a:cs typeface="Verdana"/>
              </a:rPr>
              <a:t>tenho</a:t>
            </a:r>
            <a:r>
              <a:rPr dirty="0" sz="4600" spc="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-114">
                <a:solidFill>
                  <a:srgbClr val="031728"/>
                </a:solidFill>
                <a:latin typeface="Verdana"/>
                <a:cs typeface="Verdana"/>
              </a:rPr>
              <a:t>prazer </a:t>
            </a:r>
            <a:r>
              <a:rPr dirty="0" sz="4600" spc="-11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150">
                <a:solidFill>
                  <a:srgbClr val="031728"/>
                </a:solidFill>
                <a:latin typeface="Verdana"/>
                <a:cs typeface="Verdana"/>
              </a:rPr>
              <a:t>na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90">
                <a:solidFill>
                  <a:srgbClr val="031728"/>
                </a:solidFill>
                <a:latin typeface="Verdana"/>
                <a:cs typeface="Verdana"/>
              </a:rPr>
              <a:t>mo</a:t>
            </a:r>
            <a:r>
              <a:rPr dirty="0" sz="4600" spc="-12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4600" spc="5">
                <a:solidFill>
                  <a:srgbClr val="031728"/>
                </a:solidFill>
                <a:latin typeface="Verdana"/>
                <a:cs typeface="Verdana"/>
              </a:rPr>
              <a:t>te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8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4600" spc="27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85">
                <a:solidFill>
                  <a:srgbClr val="031728"/>
                </a:solidFill>
                <a:latin typeface="Verdana"/>
                <a:cs typeface="Verdana"/>
              </a:rPr>
              <a:t>ninguém,</a:t>
            </a:r>
            <a:r>
              <a:rPr dirty="0" sz="460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65">
                <a:solidFill>
                  <a:srgbClr val="031728"/>
                </a:solidFill>
                <a:latin typeface="Verdana"/>
                <a:cs typeface="Verdana"/>
              </a:rPr>
              <a:t>di</a:t>
            </a:r>
            <a:r>
              <a:rPr dirty="0" sz="4600" spc="-185">
                <a:solidFill>
                  <a:srgbClr val="031728"/>
                </a:solidFill>
                <a:latin typeface="Verdana"/>
                <a:cs typeface="Verdana"/>
              </a:rPr>
              <a:t>z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80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460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275">
                <a:solidFill>
                  <a:srgbClr val="031728"/>
                </a:solidFill>
                <a:latin typeface="Verdana"/>
                <a:cs typeface="Verdana"/>
              </a:rPr>
              <a:t>SENHO</a:t>
            </a:r>
            <a:r>
              <a:rPr dirty="0" sz="4600" spc="-26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460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210">
                <a:solidFill>
                  <a:srgbClr val="031728"/>
                </a:solidFill>
                <a:latin typeface="Verdana"/>
                <a:cs typeface="Verdana"/>
              </a:rPr>
              <a:t>Deus</a:t>
            </a:r>
            <a:r>
              <a:rPr dirty="0" sz="4600" spc="-120">
                <a:solidFill>
                  <a:srgbClr val="031728"/>
                </a:solidFill>
                <a:latin typeface="Verdana"/>
                <a:cs typeface="Verdana"/>
              </a:rPr>
              <a:t>.</a:t>
            </a:r>
            <a:r>
              <a:rPr dirty="0" sz="460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70">
                <a:solidFill>
                  <a:srgbClr val="031728"/>
                </a:solidFill>
                <a:latin typeface="Verdana"/>
                <a:cs typeface="Verdana"/>
              </a:rPr>
              <a:t>Por</a:t>
            </a:r>
            <a:r>
              <a:rPr dirty="0" sz="4600" spc="-140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4600" spc="-25">
                <a:solidFill>
                  <a:srgbClr val="031728"/>
                </a:solidFill>
                <a:latin typeface="Verdana"/>
                <a:cs typeface="Verdana"/>
              </a:rPr>
              <a:t>anto, </a:t>
            </a:r>
            <a:r>
              <a:rPr dirty="0" sz="4600" spc="-1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0">
                <a:solidFill>
                  <a:srgbClr val="031728"/>
                </a:solidFill>
                <a:latin typeface="Verdana"/>
                <a:cs typeface="Verdana"/>
              </a:rPr>
              <a:t>converte</a:t>
            </a:r>
            <a:r>
              <a:rPr dirty="0" sz="4600" spc="-10">
                <a:solidFill>
                  <a:srgbClr val="031728"/>
                </a:solidFill>
                <a:latin typeface="Verdana"/>
                <a:cs typeface="Verdana"/>
              </a:rPr>
              <a:t>i</a:t>
            </a:r>
            <a:r>
              <a:rPr dirty="0" sz="4600" spc="-560">
                <a:solidFill>
                  <a:srgbClr val="031728"/>
                </a:solidFill>
                <a:latin typeface="Verdana"/>
                <a:cs typeface="Verdana"/>
              </a:rPr>
              <a:t>-</a:t>
            </a:r>
            <a:r>
              <a:rPr dirty="0" sz="4600" spc="-195">
                <a:solidFill>
                  <a:srgbClr val="031728"/>
                </a:solidFill>
                <a:latin typeface="Verdana"/>
                <a:cs typeface="Verdana"/>
              </a:rPr>
              <a:t>vo</a:t>
            </a:r>
            <a:r>
              <a:rPr dirty="0" sz="4600" spc="-16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460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95">
                <a:solidFill>
                  <a:srgbClr val="031728"/>
                </a:solidFill>
                <a:latin typeface="Verdana"/>
                <a:cs typeface="Verdana"/>
              </a:rPr>
              <a:t>vivei.</a:t>
            </a:r>
            <a:endParaRPr sz="4600">
              <a:latin typeface="Verdana"/>
              <a:cs typeface="Verdana"/>
            </a:endParaRPr>
          </a:p>
          <a:p>
            <a:pPr marL="12700" marR="272415">
              <a:lnSpc>
                <a:spcPct val="80300"/>
              </a:lnSpc>
              <a:spcBef>
                <a:spcPts val="3215"/>
              </a:spcBef>
            </a:pPr>
            <a:r>
              <a:rPr dirty="0" sz="4600" spc="8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4600" spc="6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360">
                <a:solidFill>
                  <a:srgbClr val="031728"/>
                </a:solidFill>
                <a:latin typeface="Verdana"/>
                <a:cs typeface="Verdana"/>
              </a:rPr>
              <a:t>l</a:t>
            </a:r>
            <a:r>
              <a:rPr dirty="0" sz="4600" spc="160">
                <a:solidFill>
                  <a:srgbClr val="031728"/>
                </a:solidFill>
                <a:latin typeface="Verdana"/>
                <a:cs typeface="Verdana"/>
              </a:rPr>
              <a:t>onge</a:t>
            </a:r>
            <a:r>
              <a:rPr dirty="0" sz="460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6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4600" spc="-18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60">
                <a:solidFill>
                  <a:srgbClr val="031728"/>
                </a:solidFill>
                <a:latin typeface="Verdana"/>
                <a:cs typeface="Verdana"/>
              </a:rPr>
              <a:t>me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30">
                <a:solidFill>
                  <a:srgbClr val="031728"/>
                </a:solidFill>
                <a:latin typeface="Verdana"/>
                <a:cs typeface="Verdana"/>
              </a:rPr>
              <a:t>deixo</a:t>
            </a:r>
            <a:r>
              <a:rPr dirty="0" sz="4600" spc="-30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460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50">
                <a:solidFill>
                  <a:srgbClr val="031728"/>
                </a:solidFill>
                <a:latin typeface="Verdana"/>
                <a:cs typeface="Verdana"/>
              </a:rPr>
              <a:t>ver </a:t>
            </a:r>
            <a:r>
              <a:rPr dirty="0" sz="4600" spc="-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29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4600" spc="114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275">
                <a:solidFill>
                  <a:srgbClr val="031728"/>
                </a:solidFill>
                <a:latin typeface="Verdana"/>
                <a:cs typeface="Verdana"/>
              </a:rPr>
              <a:t>SENHO</a:t>
            </a:r>
            <a:r>
              <a:rPr dirty="0" sz="4600" spc="-27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4600" spc="-39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460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85">
                <a:solidFill>
                  <a:srgbClr val="031728"/>
                </a:solidFill>
                <a:latin typeface="Verdana"/>
                <a:cs typeface="Verdana"/>
              </a:rPr>
              <a:t>dizendo</a:t>
            </a:r>
            <a:r>
              <a:rPr dirty="0" sz="4600" spc="-65">
                <a:solidFill>
                  <a:srgbClr val="031728"/>
                </a:solidFill>
                <a:latin typeface="Verdana"/>
                <a:cs typeface="Verdana"/>
              </a:rPr>
              <a:t>:</a:t>
            </a:r>
            <a:r>
              <a:rPr dirty="0" sz="46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85">
                <a:solidFill>
                  <a:srgbClr val="031728"/>
                </a:solidFill>
                <a:latin typeface="Verdana"/>
                <a:cs typeface="Verdana"/>
              </a:rPr>
              <a:t>Com </a:t>
            </a:r>
            <a:r>
              <a:rPr dirty="0" sz="46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25">
                <a:solidFill>
                  <a:srgbClr val="031728"/>
                </a:solidFill>
                <a:latin typeface="Verdana"/>
                <a:cs typeface="Verdana"/>
              </a:rPr>
              <a:t>amor</a:t>
            </a:r>
            <a:r>
              <a:rPr dirty="0" sz="4600" spc="-25">
                <a:solidFill>
                  <a:srgbClr val="031728"/>
                </a:solidFill>
                <a:latin typeface="Verdana"/>
                <a:cs typeface="Verdana"/>
              </a:rPr>
              <a:t> eterno</a:t>
            </a:r>
            <a:r>
              <a:rPr dirty="0" sz="4600" spc="-2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80">
                <a:solidFill>
                  <a:srgbClr val="031728"/>
                </a:solidFill>
                <a:latin typeface="Verdana"/>
                <a:cs typeface="Verdana"/>
              </a:rPr>
              <a:t>eu</a:t>
            </a:r>
            <a:r>
              <a:rPr dirty="0" sz="4600" spc="8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>
                <a:solidFill>
                  <a:srgbClr val="031728"/>
                </a:solidFill>
                <a:latin typeface="Verdana"/>
                <a:cs typeface="Verdana"/>
              </a:rPr>
              <a:t>te</a:t>
            </a:r>
            <a:r>
              <a:rPr dirty="0" sz="46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-130">
                <a:solidFill>
                  <a:srgbClr val="031728"/>
                </a:solidFill>
                <a:latin typeface="Verdana"/>
                <a:cs typeface="Verdana"/>
              </a:rPr>
              <a:t>amei; </a:t>
            </a:r>
            <a:r>
              <a:rPr dirty="0" sz="4600" spc="-12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-30">
                <a:solidFill>
                  <a:srgbClr val="031728"/>
                </a:solidFill>
                <a:latin typeface="Verdana"/>
                <a:cs typeface="Verdana"/>
              </a:rPr>
              <a:t>po</a:t>
            </a:r>
            <a:r>
              <a:rPr dirty="0" sz="4600" spc="-1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365">
                <a:solidFill>
                  <a:srgbClr val="031728"/>
                </a:solidFill>
                <a:latin typeface="Verdana"/>
                <a:cs typeface="Verdana"/>
              </a:rPr>
              <a:t>isso</a:t>
            </a:r>
            <a:r>
              <a:rPr dirty="0" sz="4600" spc="-27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25">
                <a:solidFill>
                  <a:srgbClr val="031728"/>
                </a:solidFill>
                <a:latin typeface="Verdana"/>
                <a:cs typeface="Verdana"/>
              </a:rPr>
              <a:t>com</a:t>
            </a:r>
            <a:r>
              <a:rPr dirty="0" sz="460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95">
                <a:solidFill>
                  <a:srgbClr val="031728"/>
                </a:solidFill>
                <a:latin typeface="Verdana"/>
                <a:cs typeface="Verdana"/>
              </a:rPr>
              <a:t>benignidade </a:t>
            </a:r>
            <a:r>
              <a:rPr dirty="0" sz="4600" spc="4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5">
                <a:solidFill>
                  <a:srgbClr val="031728"/>
                </a:solidFill>
                <a:latin typeface="Verdana"/>
                <a:cs typeface="Verdana"/>
              </a:rPr>
              <a:t>te</a:t>
            </a:r>
            <a:r>
              <a:rPr dirty="0" sz="4600" spc="-34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4600" spc="-135">
                <a:solidFill>
                  <a:srgbClr val="031728"/>
                </a:solidFill>
                <a:latin typeface="Verdana"/>
                <a:cs typeface="Verdana"/>
              </a:rPr>
              <a:t>atraí.</a:t>
            </a:r>
            <a:endParaRPr sz="4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298685"/>
            <a:ext cx="7945755" cy="2639695"/>
          </a:xfrm>
          <a:prstGeom prst="rect"/>
        </p:spPr>
        <p:txBody>
          <a:bodyPr wrap="square" lIns="0" tIns="214629" rIns="0" bIns="0" rtlCol="0" vert="horz">
            <a:spAutoFit/>
          </a:bodyPr>
          <a:lstStyle/>
          <a:p>
            <a:pPr algn="just" marL="12700" marR="5080">
              <a:lnSpc>
                <a:spcPct val="79900"/>
              </a:lnSpc>
              <a:spcBef>
                <a:spcPts val="1689"/>
              </a:spcBef>
            </a:pPr>
            <a:r>
              <a:rPr dirty="0" sz="6600" spc="-30">
                <a:solidFill>
                  <a:srgbClr val="12392E"/>
                </a:solidFill>
              </a:rPr>
              <a:t>QUE</a:t>
            </a:r>
            <a:r>
              <a:rPr dirty="0" sz="6600" spc="-25">
                <a:solidFill>
                  <a:srgbClr val="12392E"/>
                </a:solidFill>
              </a:rPr>
              <a:t>M</a:t>
            </a:r>
            <a:r>
              <a:rPr dirty="0" sz="6600" spc="1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6600" spc="-635">
                <a:solidFill>
                  <a:srgbClr val="12392E"/>
                </a:solidFill>
              </a:rPr>
              <a:t>É</a:t>
            </a:r>
            <a:r>
              <a:rPr dirty="0" sz="6600" spc="1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6600" spc="540">
                <a:solidFill>
                  <a:srgbClr val="12392E"/>
                </a:solidFill>
              </a:rPr>
              <a:t>O</a:t>
            </a:r>
            <a:r>
              <a:rPr dirty="0" sz="6600" spc="14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6600" spc="-75">
                <a:solidFill>
                  <a:srgbClr val="12392E"/>
                </a:solidFill>
              </a:rPr>
              <a:t>GRANDE </a:t>
            </a:r>
            <a:r>
              <a:rPr dirty="0" sz="6600" spc="-3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6600" spc="-315">
                <a:solidFill>
                  <a:srgbClr val="12392E"/>
                </a:solidFill>
              </a:rPr>
              <a:t>INIMIG</a:t>
            </a:r>
            <a:r>
              <a:rPr dirty="0" sz="6600" spc="-400">
                <a:solidFill>
                  <a:srgbClr val="12392E"/>
                </a:solidFill>
              </a:rPr>
              <a:t>O</a:t>
            </a:r>
            <a:r>
              <a:rPr dirty="0" sz="6600" spc="1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6600" spc="-200">
                <a:solidFill>
                  <a:srgbClr val="12392E"/>
                </a:solidFill>
              </a:rPr>
              <a:t>D</a:t>
            </a:r>
            <a:r>
              <a:rPr dirty="0" sz="6600" spc="-635">
                <a:solidFill>
                  <a:srgbClr val="12392E"/>
                </a:solidFill>
              </a:rPr>
              <a:t>E</a:t>
            </a:r>
            <a:r>
              <a:rPr dirty="0" sz="6600" spc="1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6600" spc="-295">
                <a:solidFill>
                  <a:srgbClr val="12392E"/>
                </a:solidFill>
              </a:rPr>
              <a:t>NOSSA </a:t>
            </a:r>
            <a:r>
              <a:rPr dirty="0" sz="6600" spc="-114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6600" spc="-420">
                <a:solidFill>
                  <a:srgbClr val="12392E"/>
                </a:solidFill>
              </a:rPr>
              <a:t>LIBERDADE?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3351463"/>
            <a:ext cx="7884159" cy="62725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05"/>
              </a:spcBef>
            </a:pP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25">
                <a:solidFill>
                  <a:srgbClr val="12392E"/>
                </a:solidFill>
                <a:latin typeface="Verdana"/>
                <a:cs typeface="Verdana"/>
              </a:rPr>
              <a:t>Pedro</a:t>
            </a:r>
            <a:r>
              <a:rPr dirty="0" sz="3950" spc="11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30">
                <a:solidFill>
                  <a:srgbClr val="12392E"/>
                </a:solidFill>
                <a:latin typeface="Verdana"/>
                <a:cs typeface="Verdana"/>
              </a:rPr>
              <a:t>5:</a:t>
            </a:r>
            <a:r>
              <a:rPr dirty="0" sz="3950" spc="-495">
                <a:solidFill>
                  <a:srgbClr val="12392E"/>
                </a:solidFill>
                <a:latin typeface="Verdana"/>
                <a:cs typeface="Verdana"/>
              </a:rPr>
              <a:t>8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950" spc="10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80">
                <a:solidFill>
                  <a:srgbClr val="12392E"/>
                </a:solidFill>
                <a:latin typeface="Verdana"/>
                <a:cs typeface="Verdana"/>
              </a:rPr>
              <a:t>Apocalipse</a:t>
            </a:r>
            <a:r>
              <a:rPr dirty="0" sz="3950" spc="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12392E"/>
                </a:solidFill>
                <a:latin typeface="Verdana"/>
                <a:cs typeface="Verdana"/>
              </a:rPr>
              <a:t>12:</a:t>
            </a:r>
            <a:r>
              <a:rPr dirty="0" sz="3950" spc="-434">
                <a:solidFill>
                  <a:srgbClr val="12392E"/>
                </a:solidFill>
                <a:latin typeface="Verdana"/>
                <a:cs typeface="Verdana"/>
              </a:rPr>
              <a:t>1</a:t>
            </a:r>
            <a:r>
              <a:rPr dirty="0" sz="3950" spc="-320">
                <a:solidFill>
                  <a:srgbClr val="12392E"/>
                </a:solidFill>
                <a:latin typeface="Verdana"/>
                <a:cs typeface="Verdana"/>
              </a:rPr>
              <a:t>2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900">
              <a:latin typeface="Verdana"/>
              <a:cs typeface="Verdana"/>
            </a:endParaRPr>
          </a:p>
          <a:p>
            <a:pPr marL="12700" marR="5080" indent="121285">
              <a:lnSpc>
                <a:spcPts val="3320"/>
              </a:lnSpc>
            </a:pPr>
            <a:r>
              <a:rPr dirty="0" sz="3450" spc="-10">
                <a:solidFill>
                  <a:srgbClr val="12392E"/>
                </a:solidFill>
                <a:latin typeface="Verdana"/>
                <a:cs typeface="Verdana"/>
              </a:rPr>
              <a:t>Sede</a:t>
            </a:r>
            <a:r>
              <a:rPr dirty="0" sz="3450" spc="-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155">
                <a:solidFill>
                  <a:srgbClr val="12392E"/>
                </a:solidFill>
                <a:latin typeface="Verdana"/>
                <a:cs typeface="Verdana"/>
              </a:rPr>
              <a:t>sóbrios</a:t>
            </a:r>
            <a:r>
              <a:rPr dirty="0" sz="3450" spc="-1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120">
                <a:solidFill>
                  <a:srgbClr val="12392E"/>
                </a:solidFill>
                <a:latin typeface="Verdana"/>
                <a:cs typeface="Verdana"/>
              </a:rPr>
              <a:t>vigilantes.</a:t>
            </a:r>
            <a:r>
              <a:rPr dirty="0" sz="3450" spc="-12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50">
                <a:solidFill>
                  <a:srgbClr val="12392E"/>
                </a:solidFill>
                <a:latin typeface="Verdana"/>
                <a:cs typeface="Verdana"/>
              </a:rPr>
              <a:t>diabo, </a:t>
            </a:r>
            <a:r>
              <a:rPr dirty="0" sz="3450" spc="5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145">
                <a:solidFill>
                  <a:srgbClr val="12392E"/>
                </a:solidFill>
                <a:latin typeface="Verdana"/>
                <a:cs typeface="Verdana"/>
              </a:rPr>
              <a:t>vosso</a:t>
            </a:r>
            <a:r>
              <a:rPr dirty="0" sz="3450" spc="-2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80">
                <a:solidFill>
                  <a:srgbClr val="12392E"/>
                </a:solidFill>
                <a:latin typeface="Verdana"/>
                <a:cs typeface="Verdana"/>
              </a:rPr>
              <a:t>adversário,</a:t>
            </a:r>
            <a:r>
              <a:rPr dirty="0" sz="3450" spc="-25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175">
                <a:solidFill>
                  <a:srgbClr val="12392E"/>
                </a:solidFill>
                <a:latin typeface="Verdana"/>
                <a:cs typeface="Verdana"/>
              </a:rPr>
              <a:t>anda</a:t>
            </a:r>
            <a:r>
              <a:rPr dirty="0" sz="3450" spc="-24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40">
                <a:solidFill>
                  <a:srgbClr val="12392E"/>
                </a:solidFill>
                <a:latin typeface="Verdana"/>
                <a:cs typeface="Verdana"/>
              </a:rPr>
              <a:t>em</a:t>
            </a:r>
            <a:r>
              <a:rPr dirty="0" sz="3450" spc="-254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70">
                <a:solidFill>
                  <a:srgbClr val="12392E"/>
                </a:solidFill>
                <a:latin typeface="Verdana"/>
                <a:cs typeface="Verdana"/>
              </a:rPr>
              <a:t>derredor, </a:t>
            </a:r>
            <a:r>
              <a:rPr dirty="0" sz="3450" spc="-11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como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95">
                <a:solidFill>
                  <a:srgbClr val="12392E"/>
                </a:solidFill>
                <a:latin typeface="Verdana"/>
                <a:cs typeface="Verdana"/>
              </a:rPr>
              <a:t>leão</a:t>
            </a:r>
            <a:r>
              <a:rPr dirty="0" sz="3450" spc="9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que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40">
                <a:solidFill>
                  <a:srgbClr val="12392E"/>
                </a:solidFill>
                <a:latin typeface="Verdana"/>
                <a:cs typeface="Verdana"/>
              </a:rPr>
              <a:t>ruge</a:t>
            </a:r>
            <a:r>
              <a:rPr dirty="0" sz="3450" spc="-4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45">
                <a:solidFill>
                  <a:srgbClr val="12392E"/>
                </a:solidFill>
                <a:latin typeface="Verdana"/>
                <a:cs typeface="Verdana"/>
              </a:rPr>
              <a:t>procurando </a:t>
            </a:r>
            <a:r>
              <a:rPr dirty="0" sz="3450" spc="5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30">
                <a:solidFill>
                  <a:srgbClr val="12392E"/>
                </a:solidFill>
                <a:latin typeface="Verdana"/>
                <a:cs typeface="Verdana"/>
              </a:rPr>
              <a:t>alguém</a:t>
            </a:r>
            <a:r>
              <a:rPr dirty="0" sz="3450" spc="-2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85">
                <a:solidFill>
                  <a:srgbClr val="12392E"/>
                </a:solidFill>
                <a:latin typeface="Verdana"/>
                <a:cs typeface="Verdana"/>
              </a:rPr>
              <a:t>para</a:t>
            </a:r>
            <a:r>
              <a:rPr dirty="0" sz="3450" spc="-26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devorar;</a:t>
            </a:r>
            <a:endParaRPr sz="34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4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850">
              <a:latin typeface="Verdana"/>
              <a:cs typeface="Verdana"/>
            </a:endParaRPr>
          </a:p>
          <a:p>
            <a:pPr marL="12700" marR="386080">
              <a:lnSpc>
                <a:spcPct val="80300"/>
              </a:lnSpc>
            </a:pPr>
            <a:r>
              <a:rPr dirty="0" sz="3450" spc="-100">
                <a:solidFill>
                  <a:srgbClr val="12392E"/>
                </a:solidFill>
                <a:latin typeface="Verdana"/>
                <a:cs typeface="Verdana"/>
              </a:rPr>
              <a:t>Por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275">
                <a:solidFill>
                  <a:srgbClr val="12392E"/>
                </a:solidFill>
                <a:latin typeface="Verdana"/>
                <a:cs typeface="Verdana"/>
              </a:rPr>
              <a:t>isso</a:t>
            </a:r>
            <a:r>
              <a:rPr dirty="0" sz="3450" spc="-204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12392E"/>
                </a:solidFill>
                <a:latin typeface="Verdana"/>
                <a:cs typeface="Verdana"/>
              </a:rPr>
              <a:t>festejai,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ó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9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450" spc="325">
                <a:solidFill>
                  <a:srgbClr val="12392E"/>
                </a:solidFill>
                <a:latin typeface="Verdana"/>
                <a:cs typeface="Verdana"/>
              </a:rPr>
              <a:t>é</a:t>
            </a:r>
            <a:r>
              <a:rPr dirty="0" sz="3450" spc="-280">
                <a:solidFill>
                  <a:srgbClr val="12392E"/>
                </a:solidFill>
                <a:latin typeface="Verdana"/>
                <a:cs typeface="Verdana"/>
              </a:rPr>
              <a:t>us,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0">
                <a:solidFill>
                  <a:srgbClr val="12392E"/>
                </a:solidFill>
                <a:latin typeface="Verdana"/>
                <a:cs typeface="Verdana"/>
              </a:rPr>
              <a:t>v</a:t>
            </a:r>
            <a:r>
              <a:rPr dirty="0" sz="3450" spc="10">
                <a:solidFill>
                  <a:srgbClr val="12392E"/>
                </a:solidFill>
                <a:latin typeface="Verdana"/>
                <a:cs typeface="Verdana"/>
              </a:rPr>
              <a:t>ó</a:t>
            </a:r>
            <a:r>
              <a:rPr dirty="0" sz="3450" spc="-450">
                <a:solidFill>
                  <a:srgbClr val="12392E"/>
                </a:solidFill>
                <a:latin typeface="Verdana"/>
                <a:cs typeface="Verdana"/>
              </a:rPr>
              <a:t>s</a:t>
            </a:r>
            <a:r>
              <a:rPr dirty="0" sz="3450" spc="-31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25">
                <a:solidFill>
                  <a:srgbClr val="12392E"/>
                </a:solidFill>
                <a:latin typeface="Verdana"/>
                <a:cs typeface="Verdana"/>
              </a:rPr>
              <a:t>os </a:t>
            </a:r>
            <a:r>
              <a:rPr dirty="0" sz="3450" spc="-6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90">
                <a:solidFill>
                  <a:srgbClr val="12392E"/>
                </a:solidFill>
                <a:latin typeface="Verdana"/>
                <a:cs typeface="Verdana"/>
              </a:rPr>
              <a:t>n</a:t>
            </a:r>
            <a:r>
              <a:rPr dirty="0" sz="3450" spc="-80">
                <a:solidFill>
                  <a:srgbClr val="12392E"/>
                </a:solidFill>
                <a:latin typeface="Verdana"/>
                <a:cs typeface="Verdana"/>
              </a:rPr>
              <a:t>eles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90">
                <a:solidFill>
                  <a:srgbClr val="12392E"/>
                </a:solidFill>
                <a:latin typeface="Verdana"/>
                <a:cs typeface="Verdana"/>
              </a:rPr>
              <a:t>h</a:t>
            </a:r>
            <a:r>
              <a:rPr dirty="0" sz="3450" spc="-90">
                <a:solidFill>
                  <a:srgbClr val="12392E"/>
                </a:solidFill>
                <a:latin typeface="Verdana"/>
                <a:cs typeface="Verdana"/>
              </a:rPr>
              <a:t>abitais</a:t>
            </a:r>
            <a:r>
              <a:rPr dirty="0" sz="3450" spc="-65">
                <a:solidFill>
                  <a:srgbClr val="12392E"/>
                </a:solidFill>
                <a:latin typeface="Verdana"/>
                <a:cs typeface="Verdana"/>
              </a:rPr>
              <a:t>.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30">
                <a:solidFill>
                  <a:srgbClr val="12392E"/>
                </a:solidFill>
                <a:latin typeface="Verdana"/>
                <a:cs typeface="Verdana"/>
              </a:rPr>
              <a:t>Ai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25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290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14">
                <a:solidFill>
                  <a:srgbClr val="12392E"/>
                </a:solidFill>
                <a:latin typeface="Verdana"/>
                <a:cs typeface="Verdana"/>
              </a:rPr>
              <a:t>terra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60">
                <a:solidFill>
                  <a:srgbClr val="12392E"/>
                </a:solidFill>
                <a:latin typeface="Verdana"/>
                <a:cs typeface="Verdana"/>
              </a:rPr>
              <a:t>do </a:t>
            </a:r>
            <a:r>
              <a:rPr dirty="0" sz="3450" spc="7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95">
                <a:solidFill>
                  <a:srgbClr val="12392E"/>
                </a:solidFill>
                <a:latin typeface="Verdana"/>
                <a:cs typeface="Verdana"/>
              </a:rPr>
              <a:t>ma</a:t>
            </a:r>
            <a:r>
              <a:rPr dirty="0" sz="3450" spc="-70">
                <a:solidFill>
                  <a:srgbClr val="12392E"/>
                </a:solidFill>
                <a:latin typeface="Verdana"/>
                <a:cs typeface="Verdana"/>
              </a:rPr>
              <a:t>r</a:t>
            </a:r>
            <a:r>
              <a:rPr dirty="0" sz="3450" spc="-300">
                <a:solidFill>
                  <a:srgbClr val="12392E"/>
                </a:solidFill>
                <a:latin typeface="Verdana"/>
                <a:cs typeface="Verdana"/>
              </a:rPr>
              <a:t>,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15">
                <a:solidFill>
                  <a:srgbClr val="12392E"/>
                </a:solidFill>
                <a:latin typeface="Verdana"/>
                <a:cs typeface="Verdana"/>
              </a:rPr>
              <a:t>p</a:t>
            </a:r>
            <a:r>
              <a:rPr dirty="0" sz="3450" spc="-180">
                <a:solidFill>
                  <a:srgbClr val="12392E"/>
                </a:solidFill>
                <a:latin typeface="Verdana"/>
                <a:cs typeface="Verdana"/>
              </a:rPr>
              <a:t>ois</a:t>
            </a:r>
            <a:r>
              <a:rPr dirty="0" sz="3450" spc="7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20">
                <a:solidFill>
                  <a:srgbClr val="12392E"/>
                </a:solidFill>
                <a:latin typeface="Verdana"/>
                <a:cs typeface="Verdana"/>
              </a:rPr>
              <a:t>diab</a:t>
            </a:r>
            <a:r>
              <a:rPr dirty="0" sz="3450" spc="145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10">
                <a:solidFill>
                  <a:srgbClr val="12392E"/>
                </a:solidFill>
                <a:latin typeface="Verdana"/>
                <a:cs typeface="Verdana"/>
              </a:rPr>
              <a:t>d</a:t>
            </a:r>
            <a:r>
              <a:rPr dirty="0" sz="3450" spc="19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50">
                <a:solidFill>
                  <a:srgbClr val="12392E"/>
                </a:solidFill>
                <a:latin typeface="Verdana"/>
                <a:cs typeface="Verdana"/>
              </a:rPr>
              <a:t>sc</a:t>
            </a:r>
            <a:r>
              <a:rPr dirty="0" sz="3450" spc="50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-80">
                <a:solidFill>
                  <a:srgbClr val="12392E"/>
                </a:solidFill>
                <a:latin typeface="Verdana"/>
                <a:cs typeface="Verdana"/>
              </a:rPr>
              <a:t>u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275">
                <a:solidFill>
                  <a:srgbClr val="12392E"/>
                </a:solidFill>
                <a:latin typeface="Verdana"/>
                <a:cs typeface="Verdana"/>
              </a:rPr>
              <a:t>a</a:t>
            </a:r>
            <a:r>
              <a:rPr dirty="0" sz="3450" spc="5">
                <a:solidFill>
                  <a:srgbClr val="12392E"/>
                </a:solidFill>
                <a:latin typeface="Verdana"/>
                <a:cs typeface="Verdana"/>
              </a:rPr>
              <a:t>té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70">
                <a:solidFill>
                  <a:srgbClr val="12392E"/>
                </a:solidFill>
                <a:latin typeface="Verdana"/>
                <a:cs typeface="Verdana"/>
              </a:rPr>
              <a:t>vós, </a:t>
            </a:r>
            <a:r>
              <a:rPr dirty="0" sz="3450" spc="-9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90">
                <a:solidFill>
                  <a:srgbClr val="12392E"/>
                </a:solidFill>
                <a:latin typeface="Verdana"/>
                <a:cs typeface="Verdana"/>
              </a:rPr>
              <a:t>cheio</a:t>
            </a:r>
            <a:r>
              <a:rPr dirty="0" sz="3450" spc="9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210">
                <a:solidFill>
                  <a:srgbClr val="12392E"/>
                </a:solidFill>
                <a:latin typeface="Verdana"/>
                <a:cs typeface="Verdana"/>
              </a:rPr>
              <a:t>de</a:t>
            </a:r>
            <a:r>
              <a:rPr dirty="0" sz="3450" spc="21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60">
                <a:solidFill>
                  <a:srgbClr val="12392E"/>
                </a:solidFill>
                <a:latin typeface="Verdana"/>
                <a:cs typeface="Verdana"/>
              </a:rPr>
              <a:t>grande</a:t>
            </a:r>
            <a:r>
              <a:rPr dirty="0" sz="3450" spc="6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15">
                <a:solidFill>
                  <a:srgbClr val="12392E"/>
                </a:solidFill>
                <a:latin typeface="Verdana"/>
                <a:cs typeface="Verdana"/>
              </a:rPr>
              <a:t>cólera,</a:t>
            </a:r>
            <a:r>
              <a:rPr dirty="0" sz="3450" spc="15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75">
                <a:solidFill>
                  <a:srgbClr val="12392E"/>
                </a:solidFill>
                <a:latin typeface="Verdana"/>
                <a:cs typeface="Verdana"/>
              </a:rPr>
              <a:t>sabendo </a:t>
            </a:r>
            <a:r>
              <a:rPr dirty="0" sz="3450" spc="-1200">
                <a:solidFill>
                  <a:srgbClr val="12392E"/>
                </a:solidFill>
                <a:latin typeface="Verdana"/>
                <a:cs typeface="Verdana"/>
              </a:rPr>
              <a:t> 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qu</a:t>
            </a:r>
            <a:r>
              <a:rPr dirty="0" sz="3450" spc="10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190">
                <a:solidFill>
                  <a:srgbClr val="12392E"/>
                </a:solidFill>
                <a:latin typeface="Verdana"/>
                <a:cs typeface="Verdana"/>
              </a:rPr>
              <a:t>pou</a:t>
            </a:r>
            <a:r>
              <a:rPr dirty="0" sz="3450" spc="145">
                <a:solidFill>
                  <a:srgbClr val="12392E"/>
                </a:solidFill>
                <a:latin typeface="Verdana"/>
                <a:cs typeface="Verdana"/>
              </a:rPr>
              <a:t>c</a:t>
            </a:r>
            <a:r>
              <a:rPr dirty="0" sz="3450" spc="170">
                <a:solidFill>
                  <a:srgbClr val="12392E"/>
                </a:solidFill>
                <a:latin typeface="Verdana"/>
                <a:cs typeface="Verdana"/>
              </a:rPr>
              <a:t>o</a:t>
            </a:r>
            <a:r>
              <a:rPr dirty="0" sz="3450" spc="8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55">
                <a:solidFill>
                  <a:srgbClr val="12392E"/>
                </a:solidFill>
                <a:latin typeface="Verdana"/>
                <a:cs typeface="Verdana"/>
              </a:rPr>
              <a:t>tempo</a:t>
            </a:r>
            <a:r>
              <a:rPr dirty="0" sz="3450" spc="95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45">
                <a:solidFill>
                  <a:srgbClr val="12392E"/>
                </a:solidFill>
                <a:latin typeface="Verdana"/>
                <a:cs typeface="Verdana"/>
              </a:rPr>
              <a:t>lh</a:t>
            </a:r>
            <a:r>
              <a:rPr dirty="0" sz="3450" spc="-55">
                <a:solidFill>
                  <a:srgbClr val="12392E"/>
                </a:solidFill>
                <a:latin typeface="Verdana"/>
                <a:cs typeface="Verdana"/>
              </a:rPr>
              <a:t>e</a:t>
            </a:r>
            <a:r>
              <a:rPr dirty="0" sz="3450" spc="80">
                <a:solidFill>
                  <a:srgbClr val="12392E"/>
                </a:solidFill>
                <a:latin typeface="Times New Roman"/>
                <a:cs typeface="Times New Roman"/>
              </a:rPr>
              <a:t> </a:t>
            </a:r>
            <a:r>
              <a:rPr dirty="0" sz="3450" spc="-150">
                <a:solidFill>
                  <a:srgbClr val="12392E"/>
                </a:solidFill>
                <a:latin typeface="Verdana"/>
                <a:cs typeface="Verdana"/>
              </a:rPr>
              <a:t>resta.</a:t>
            </a:r>
            <a:endParaRPr sz="3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29" y="321323"/>
            <a:ext cx="7103745" cy="2378075"/>
          </a:xfrm>
          <a:prstGeom prst="rect"/>
        </p:spPr>
        <p:txBody>
          <a:bodyPr wrap="square" lIns="0" tIns="187325" rIns="0" bIns="0" rtlCol="0" vert="horz">
            <a:spAutoFit/>
          </a:bodyPr>
          <a:lstStyle/>
          <a:p>
            <a:pPr marL="12700" marR="5080" indent="208279">
              <a:lnSpc>
                <a:spcPts val="5700"/>
              </a:lnSpc>
              <a:spcBef>
                <a:spcPts val="1475"/>
              </a:spcBef>
            </a:pPr>
            <a:r>
              <a:rPr dirty="0" sz="5900">
                <a:solidFill>
                  <a:srgbClr val="2D1300"/>
                </a:solidFill>
              </a:rPr>
              <a:t>QUE</a:t>
            </a:r>
            <a:r>
              <a:rPr dirty="0" sz="5900" spc="5">
                <a:solidFill>
                  <a:srgbClr val="2D1300"/>
                </a:solidFill>
              </a:rPr>
              <a:t>M</a:t>
            </a:r>
            <a:r>
              <a:rPr dirty="0" sz="5900" spc="1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550">
                <a:solidFill>
                  <a:srgbClr val="2D1300"/>
                </a:solidFill>
              </a:rPr>
              <a:t>É</a:t>
            </a:r>
            <a:r>
              <a:rPr dirty="0" sz="5900" spc="1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515">
                <a:solidFill>
                  <a:srgbClr val="2D1300"/>
                </a:solidFill>
              </a:rPr>
              <a:t>O</a:t>
            </a:r>
            <a:r>
              <a:rPr dirty="0" sz="5900" spc="1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385">
                <a:solidFill>
                  <a:srgbClr val="2D1300"/>
                </a:solidFill>
              </a:rPr>
              <a:t>HERÓI </a:t>
            </a:r>
            <a:r>
              <a:rPr dirty="0" sz="5900" spc="-1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165">
                <a:solidFill>
                  <a:srgbClr val="2D1300"/>
                </a:solidFill>
              </a:rPr>
              <a:t>QU</a:t>
            </a:r>
            <a:r>
              <a:rPr dirty="0" sz="5900" spc="-135">
                <a:solidFill>
                  <a:srgbClr val="2D1300"/>
                </a:solidFill>
              </a:rPr>
              <a:t>E</a:t>
            </a:r>
            <a:r>
              <a:rPr dirty="0" sz="5900" spc="1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400">
                <a:solidFill>
                  <a:srgbClr val="2D1300"/>
                </a:solidFill>
              </a:rPr>
              <a:t>LUTOU</a:t>
            </a:r>
            <a:r>
              <a:rPr dirty="0" sz="5900" spc="1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65">
                <a:solidFill>
                  <a:srgbClr val="2D1300"/>
                </a:solidFill>
              </a:rPr>
              <a:t>P</a:t>
            </a:r>
            <a:r>
              <a:rPr dirty="0" sz="5900">
                <a:solidFill>
                  <a:srgbClr val="2D1300"/>
                </a:solidFill>
              </a:rPr>
              <a:t>OR </a:t>
            </a:r>
            <a:r>
              <a:rPr dirty="0" sz="5900" spc="-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260">
                <a:solidFill>
                  <a:srgbClr val="2D1300"/>
                </a:solidFill>
              </a:rPr>
              <a:t>NOSSA</a:t>
            </a:r>
            <a:r>
              <a:rPr dirty="0" sz="5900" spc="1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5900" spc="-355">
                <a:solidFill>
                  <a:srgbClr val="2D1300"/>
                </a:solidFill>
              </a:rPr>
              <a:t>LIBERDADE?</a:t>
            </a:r>
            <a:endParaRPr sz="5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29" y="3302135"/>
            <a:ext cx="7892415" cy="69361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05"/>
              </a:spcBef>
            </a:pPr>
            <a:r>
              <a:rPr dirty="0" sz="3950" spc="204">
                <a:solidFill>
                  <a:srgbClr val="2D1300"/>
                </a:solidFill>
                <a:latin typeface="Verdana"/>
                <a:cs typeface="Verdana"/>
              </a:rPr>
              <a:t>João</a:t>
            </a:r>
            <a:r>
              <a:rPr dirty="0" sz="3950" spc="9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2D1300"/>
                </a:solidFill>
                <a:latin typeface="Verdana"/>
                <a:cs typeface="Verdana"/>
              </a:rPr>
              <a:t>10:</a:t>
            </a:r>
            <a:r>
              <a:rPr dirty="0" sz="3950" spc="-434">
                <a:solidFill>
                  <a:srgbClr val="2D1300"/>
                </a:solidFill>
                <a:latin typeface="Verdana"/>
                <a:cs typeface="Verdana"/>
              </a:rPr>
              <a:t>1</a:t>
            </a:r>
            <a:r>
              <a:rPr dirty="0" sz="3950" spc="-320">
                <a:solidFill>
                  <a:srgbClr val="2D1300"/>
                </a:solidFill>
                <a:latin typeface="Verdana"/>
                <a:cs typeface="Verdana"/>
              </a:rPr>
              <a:t>0</a:t>
            </a:r>
            <a:r>
              <a:rPr dirty="0" sz="3950" spc="-480">
                <a:solidFill>
                  <a:srgbClr val="2D1300"/>
                </a:solidFill>
                <a:latin typeface="Verdana"/>
                <a:cs typeface="Verdana"/>
              </a:rPr>
              <a:t>-</a:t>
            </a:r>
            <a:r>
              <a:rPr dirty="0" sz="3950" spc="-325">
                <a:solidFill>
                  <a:srgbClr val="2D1300"/>
                </a:solidFill>
                <a:latin typeface="Verdana"/>
                <a:cs typeface="Verdana"/>
              </a:rPr>
              <a:t>1</a:t>
            </a:r>
            <a:r>
              <a:rPr dirty="0" sz="3950" spc="-320">
                <a:solidFill>
                  <a:srgbClr val="2D1300"/>
                </a:solidFill>
                <a:latin typeface="Verdana"/>
                <a:cs typeface="Verdana"/>
              </a:rPr>
              <a:t>4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3950" spc="10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35">
                <a:solidFill>
                  <a:srgbClr val="2D1300"/>
                </a:solidFill>
                <a:latin typeface="Verdana"/>
                <a:cs typeface="Verdana"/>
              </a:rPr>
              <a:t>Lucas</a:t>
            </a:r>
            <a:r>
              <a:rPr dirty="0" sz="395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3950" spc="-420">
                <a:solidFill>
                  <a:srgbClr val="2D1300"/>
                </a:solidFill>
                <a:latin typeface="Verdana"/>
                <a:cs typeface="Verdana"/>
              </a:rPr>
              <a:t>4:18</a:t>
            </a:r>
            <a:endParaRPr sz="3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00">
              <a:latin typeface="Verdana"/>
              <a:cs typeface="Verdana"/>
            </a:endParaRPr>
          </a:p>
          <a:p>
            <a:pPr marL="12700" marR="5080">
              <a:lnSpc>
                <a:spcPct val="80600"/>
              </a:lnSpc>
            </a:pP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ladrão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5">
                <a:solidFill>
                  <a:srgbClr val="2D1300"/>
                </a:solidFill>
                <a:latin typeface="Verdana"/>
                <a:cs typeface="Verdana"/>
              </a:rPr>
              <a:t>vem</a:t>
            </a:r>
            <a:r>
              <a:rPr dirty="0" sz="2700" spc="-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2D1300"/>
                </a:solidFill>
                <a:latin typeface="Verdana"/>
                <a:cs typeface="Verdana"/>
              </a:rPr>
              <a:t>somente</a:t>
            </a:r>
            <a:r>
              <a:rPr dirty="0" sz="2700" spc="-2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70">
                <a:solidFill>
                  <a:srgbClr val="2D1300"/>
                </a:solidFill>
                <a:latin typeface="Verdana"/>
                <a:cs typeface="Verdana"/>
              </a:rPr>
              <a:t>para</a:t>
            </a:r>
            <a:r>
              <a:rPr dirty="0" sz="2700" spc="7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60">
                <a:solidFill>
                  <a:srgbClr val="2D1300"/>
                </a:solidFill>
                <a:latin typeface="Verdana"/>
                <a:cs typeface="Verdana"/>
              </a:rPr>
              <a:t>roubar,</a:t>
            </a:r>
            <a:r>
              <a:rPr dirty="0" sz="2700" spc="-6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20">
                <a:solidFill>
                  <a:srgbClr val="2D1300"/>
                </a:solidFill>
                <a:latin typeface="Verdana"/>
                <a:cs typeface="Verdana"/>
              </a:rPr>
              <a:t>matar</a:t>
            </a:r>
            <a:r>
              <a:rPr dirty="0" sz="2700" spc="-2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2D1300"/>
                </a:solidFill>
                <a:latin typeface="Verdana"/>
                <a:cs typeface="Verdana"/>
              </a:rPr>
              <a:t>e </a:t>
            </a:r>
            <a:r>
              <a:rPr dirty="0" sz="2700" spc="-93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180">
                <a:solidFill>
                  <a:srgbClr val="2D1300"/>
                </a:solidFill>
                <a:latin typeface="Verdana"/>
                <a:cs typeface="Verdana"/>
              </a:rPr>
              <a:t>destruir;</a:t>
            </a:r>
            <a:r>
              <a:rPr dirty="0" sz="2700" spc="-18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50">
                <a:solidFill>
                  <a:srgbClr val="2D1300"/>
                </a:solidFill>
                <a:latin typeface="Verdana"/>
                <a:cs typeface="Verdana"/>
              </a:rPr>
              <a:t>eu</a:t>
            </a:r>
            <a:r>
              <a:rPr dirty="0" sz="2700" spc="5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125">
                <a:solidFill>
                  <a:srgbClr val="2D1300"/>
                </a:solidFill>
                <a:latin typeface="Verdana"/>
                <a:cs typeface="Verdana"/>
              </a:rPr>
              <a:t>vim</a:t>
            </a:r>
            <a:r>
              <a:rPr dirty="0" sz="2700" spc="-12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75">
                <a:solidFill>
                  <a:srgbClr val="2D1300"/>
                </a:solidFill>
                <a:latin typeface="Verdana"/>
                <a:cs typeface="Verdana"/>
              </a:rPr>
              <a:t>para</a:t>
            </a:r>
            <a:r>
              <a:rPr dirty="0" sz="2700" spc="7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85">
                <a:solidFill>
                  <a:srgbClr val="2D1300"/>
                </a:solidFill>
                <a:latin typeface="Verdana"/>
                <a:cs typeface="Verdana"/>
              </a:rPr>
              <a:t>que</a:t>
            </a:r>
            <a:r>
              <a:rPr dirty="0" sz="2700" spc="8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0">
                <a:solidFill>
                  <a:srgbClr val="2D1300"/>
                </a:solidFill>
                <a:latin typeface="Verdana"/>
                <a:cs typeface="Verdana"/>
              </a:rPr>
              <a:t>tenham</a:t>
            </a:r>
            <a:r>
              <a:rPr dirty="0" sz="2700" spc="1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25">
                <a:solidFill>
                  <a:srgbClr val="2D1300"/>
                </a:solidFill>
                <a:latin typeface="Verdana"/>
                <a:cs typeface="Verdana"/>
              </a:rPr>
              <a:t>vida</a:t>
            </a:r>
            <a:r>
              <a:rPr dirty="0" sz="2700" spc="2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15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a </a:t>
            </a:r>
            <a:r>
              <a:rPr dirty="0" sz="2700" spc="24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0">
                <a:solidFill>
                  <a:srgbClr val="2D1300"/>
                </a:solidFill>
                <a:latin typeface="Verdana"/>
                <a:cs typeface="Verdana"/>
              </a:rPr>
              <a:t>tenham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em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4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2D1300"/>
                </a:solidFill>
                <a:latin typeface="Verdana"/>
                <a:cs typeface="Verdana"/>
              </a:rPr>
              <a:t>bundância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r>
              <a:rPr dirty="0" sz="270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6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-155">
                <a:solidFill>
                  <a:srgbClr val="2D1300"/>
                </a:solidFill>
                <a:latin typeface="Verdana"/>
                <a:cs typeface="Verdana"/>
              </a:rPr>
              <a:t>u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90">
                <a:solidFill>
                  <a:srgbClr val="2D1300"/>
                </a:solidFill>
                <a:latin typeface="Verdana"/>
                <a:cs typeface="Verdana"/>
              </a:rPr>
              <a:t>so</a:t>
            </a:r>
            <a:r>
              <a:rPr dirty="0" sz="2700" spc="-95">
                <a:solidFill>
                  <a:srgbClr val="2D1300"/>
                </a:solidFill>
                <a:latin typeface="Verdana"/>
                <a:cs typeface="Verdana"/>
              </a:rPr>
              <a:t>u</a:t>
            </a:r>
            <a:r>
              <a:rPr dirty="0" sz="27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60">
                <a:solidFill>
                  <a:srgbClr val="2D1300"/>
                </a:solidFill>
                <a:latin typeface="Verdana"/>
                <a:cs typeface="Verdana"/>
              </a:rPr>
              <a:t>bo</a:t>
            </a:r>
            <a:r>
              <a:rPr dirty="0" sz="2700" spc="10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5">
                <a:solidFill>
                  <a:srgbClr val="2D1300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700" spc="-135">
                <a:solidFill>
                  <a:srgbClr val="2D1300"/>
                </a:solidFill>
                <a:latin typeface="Verdana"/>
                <a:cs typeface="Verdana"/>
              </a:rPr>
              <a:t>tor. </a:t>
            </a:r>
            <a:r>
              <a:rPr dirty="0" sz="2700" spc="-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60">
                <a:solidFill>
                  <a:srgbClr val="2D1300"/>
                </a:solidFill>
                <a:latin typeface="Verdana"/>
                <a:cs typeface="Verdana"/>
              </a:rPr>
              <a:t>bo</a:t>
            </a:r>
            <a:r>
              <a:rPr dirty="0" sz="2700" spc="10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5">
                <a:solidFill>
                  <a:srgbClr val="2D1300"/>
                </a:solidFill>
                <a:latin typeface="Verdana"/>
                <a:cs typeface="Verdana"/>
              </a:rPr>
              <a:t>pa</a:t>
            </a:r>
            <a:r>
              <a:rPr dirty="0" sz="2700" spc="20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700" spc="-114">
                <a:solidFill>
                  <a:srgbClr val="2D1300"/>
                </a:solidFill>
                <a:latin typeface="Verdana"/>
                <a:cs typeface="Verdana"/>
              </a:rPr>
              <a:t>tor</a:t>
            </a:r>
            <a:r>
              <a:rPr dirty="0" sz="2700" spc="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04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700" spc="204">
                <a:solidFill>
                  <a:srgbClr val="2D1300"/>
                </a:solidFill>
                <a:latin typeface="Verdana"/>
                <a:cs typeface="Verdana"/>
              </a:rPr>
              <a:t>á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40">
                <a:solidFill>
                  <a:srgbClr val="2D1300"/>
                </a:solidFill>
                <a:latin typeface="Verdana"/>
                <a:cs typeface="Verdana"/>
              </a:rPr>
              <a:t>vi</a:t>
            </a:r>
            <a:r>
              <a:rPr dirty="0" sz="2700" spc="-60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80">
                <a:solidFill>
                  <a:srgbClr val="2D1300"/>
                </a:solidFill>
                <a:latin typeface="Verdana"/>
                <a:cs typeface="Verdana"/>
              </a:rPr>
              <a:t>pel</a:t>
            </a:r>
            <a:r>
              <a:rPr dirty="0" sz="2700" spc="11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-35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7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2D1300"/>
                </a:solidFill>
                <a:latin typeface="Verdana"/>
                <a:cs typeface="Verdana"/>
              </a:rPr>
              <a:t>ovelhas.</a:t>
            </a:r>
            <a:r>
              <a:rPr dirty="0" sz="27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70">
                <a:solidFill>
                  <a:srgbClr val="2D1300"/>
                </a:solidFill>
                <a:latin typeface="Verdana"/>
                <a:cs typeface="Verdana"/>
              </a:rPr>
              <a:t>O 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2D1300"/>
                </a:solidFill>
                <a:latin typeface="Verdana"/>
                <a:cs typeface="Verdana"/>
              </a:rPr>
              <a:t>mercenário,</a:t>
            </a:r>
            <a:r>
              <a:rPr dirty="0" sz="27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90">
                <a:solidFill>
                  <a:srgbClr val="2D1300"/>
                </a:solidFill>
                <a:latin typeface="Verdana"/>
                <a:cs typeface="Verdana"/>
              </a:rPr>
              <a:t>qu</a:t>
            </a:r>
            <a:r>
              <a:rPr dirty="0" sz="2700" spc="90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2D1300"/>
                </a:solidFill>
                <a:latin typeface="Verdana"/>
                <a:cs typeface="Verdana"/>
              </a:rPr>
              <a:t>não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60">
                <a:solidFill>
                  <a:srgbClr val="2D1300"/>
                </a:solidFill>
                <a:latin typeface="Verdana"/>
                <a:cs typeface="Verdana"/>
              </a:rPr>
              <a:t>é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80">
                <a:solidFill>
                  <a:srgbClr val="2D1300"/>
                </a:solidFill>
                <a:latin typeface="Verdana"/>
                <a:cs typeface="Verdana"/>
              </a:rPr>
              <a:t>pastor</a:t>
            </a:r>
            <a:r>
              <a:rPr dirty="0" sz="2700" spc="-55">
                <a:solidFill>
                  <a:srgbClr val="2D1300"/>
                </a:solidFill>
                <a:latin typeface="Verdana"/>
                <a:cs typeface="Verdana"/>
              </a:rPr>
              <a:t>,</a:t>
            </a:r>
            <a:r>
              <a:rPr dirty="0" sz="2700" spc="5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que</a:t>
            </a:r>
            <a:r>
              <a:rPr dirty="0" sz="2700" spc="70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95">
                <a:solidFill>
                  <a:srgbClr val="2D1300"/>
                </a:solidFill>
                <a:latin typeface="Verdana"/>
                <a:cs typeface="Verdana"/>
              </a:rPr>
              <a:t>não </a:t>
            </a:r>
            <a:r>
              <a:rPr dirty="0" sz="2700" spc="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0">
                <a:solidFill>
                  <a:srgbClr val="2D1300"/>
                </a:solidFill>
                <a:latin typeface="Verdana"/>
                <a:cs typeface="Verdana"/>
              </a:rPr>
              <a:t>pe</a:t>
            </a:r>
            <a:r>
              <a:rPr dirty="0" sz="270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2700" spc="65">
                <a:solidFill>
                  <a:srgbClr val="2D1300"/>
                </a:solidFill>
                <a:latin typeface="Verdana"/>
                <a:cs typeface="Verdana"/>
              </a:rPr>
              <a:t>tencem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7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-5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7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2D1300"/>
                </a:solidFill>
                <a:latin typeface="Verdana"/>
                <a:cs typeface="Verdana"/>
              </a:rPr>
              <a:t>ovelhas,</a:t>
            </a:r>
            <a:r>
              <a:rPr dirty="0" sz="27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5">
                <a:solidFill>
                  <a:srgbClr val="2D1300"/>
                </a:solidFill>
                <a:latin typeface="Verdana"/>
                <a:cs typeface="Verdana"/>
              </a:rPr>
              <a:t>v</a:t>
            </a:r>
            <a:r>
              <a:rPr dirty="0" sz="2700" spc="35">
                <a:solidFill>
                  <a:srgbClr val="2D1300"/>
                </a:solidFill>
                <a:latin typeface="Verdana"/>
                <a:cs typeface="Verdana"/>
              </a:rPr>
              <a:t>ê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215">
                <a:solidFill>
                  <a:srgbClr val="2D1300"/>
                </a:solidFill>
                <a:latin typeface="Verdana"/>
                <a:cs typeface="Verdana"/>
              </a:rPr>
              <a:t>vi</a:t>
            </a:r>
            <a:r>
              <a:rPr dirty="0" sz="2700" spc="-204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2D1300"/>
                </a:solidFill>
                <a:latin typeface="Verdana"/>
                <a:cs typeface="Verdana"/>
              </a:rPr>
              <a:t>lobo, </a:t>
            </a:r>
            <a:r>
              <a:rPr dirty="0" sz="2700" spc="-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35">
                <a:solidFill>
                  <a:srgbClr val="2D1300"/>
                </a:solidFill>
                <a:latin typeface="Verdana"/>
                <a:cs typeface="Verdana"/>
              </a:rPr>
              <a:t>abandona</a:t>
            </a:r>
            <a:r>
              <a:rPr dirty="0" sz="2700" spc="-22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60">
                <a:solidFill>
                  <a:srgbClr val="2D1300"/>
                </a:solidFill>
                <a:latin typeface="Verdana"/>
                <a:cs typeface="Verdana"/>
              </a:rPr>
              <a:t>as</a:t>
            </a:r>
            <a:r>
              <a:rPr dirty="0" sz="2700" spc="-20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30">
                <a:solidFill>
                  <a:srgbClr val="2D1300"/>
                </a:solidFill>
                <a:latin typeface="Verdana"/>
                <a:cs typeface="Verdana"/>
              </a:rPr>
              <a:t>ovelhas</a:t>
            </a:r>
            <a:r>
              <a:rPr dirty="0" sz="2700" spc="-20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-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30">
                <a:solidFill>
                  <a:srgbClr val="2D1300"/>
                </a:solidFill>
                <a:latin typeface="Verdana"/>
                <a:cs typeface="Verdana"/>
              </a:rPr>
              <a:t>foge;</a:t>
            </a:r>
            <a:r>
              <a:rPr dirty="0" sz="2700" spc="-18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5">
                <a:solidFill>
                  <a:srgbClr val="2D1300"/>
                </a:solidFill>
                <a:latin typeface="Verdana"/>
                <a:cs typeface="Verdana"/>
              </a:rPr>
              <a:t>então,</a:t>
            </a:r>
            <a:r>
              <a:rPr dirty="0" sz="2700" spc="-21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-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60">
                <a:solidFill>
                  <a:srgbClr val="2D1300"/>
                </a:solidFill>
                <a:latin typeface="Verdana"/>
                <a:cs typeface="Verdana"/>
              </a:rPr>
              <a:t>lobo</a:t>
            </a:r>
            <a:r>
              <a:rPr dirty="0" sz="2700" spc="-20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55">
                <a:solidFill>
                  <a:srgbClr val="2D1300"/>
                </a:solidFill>
                <a:latin typeface="Verdana"/>
                <a:cs typeface="Verdana"/>
              </a:rPr>
              <a:t>as </a:t>
            </a:r>
            <a:r>
              <a:rPr dirty="0" sz="2700" spc="-93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70">
                <a:solidFill>
                  <a:srgbClr val="2D1300"/>
                </a:solidFill>
                <a:latin typeface="Verdana"/>
                <a:cs typeface="Verdana"/>
              </a:rPr>
              <a:t>arr</a:t>
            </a:r>
            <a:r>
              <a:rPr dirty="0" sz="2700" spc="-7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114">
                <a:solidFill>
                  <a:srgbClr val="2D1300"/>
                </a:solidFill>
                <a:latin typeface="Verdana"/>
                <a:cs typeface="Verdana"/>
              </a:rPr>
              <a:t>bat</a:t>
            </a:r>
            <a:r>
              <a:rPr dirty="0" sz="2700" spc="13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70">
                <a:solidFill>
                  <a:srgbClr val="2D1300"/>
                </a:solidFill>
                <a:latin typeface="Verdana"/>
                <a:cs typeface="Verdana"/>
              </a:rPr>
              <a:t>dispe</a:t>
            </a:r>
            <a:r>
              <a:rPr dirty="0" sz="2700" spc="-5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2700" spc="-135">
                <a:solidFill>
                  <a:srgbClr val="2D1300"/>
                </a:solidFill>
                <a:latin typeface="Verdana"/>
                <a:cs typeface="Verdana"/>
              </a:rPr>
              <a:t>sa</a:t>
            </a:r>
            <a:r>
              <a:rPr dirty="0" sz="2700" spc="-85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r>
              <a:rPr dirty="0" sz="270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50">
                <a:solidFill>
                  <a:srgbClr val="2D1300"/>
                </a:solidFill>
                <a:latin typeface="Verdana"/>
                <a:cs typeface="Verdana"/>
              </a:rPr>
              <a:t>merc</a:t>
            </a:r>
            <a:r>
              <a:rPr dirty="0" sz="2700" spc="5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-40">
                <a:solidFill>
                  <a:srgbClr val="2D1300"/>
                </a:solidFill>
                <a:latin typeface="Verdana"/>
                <a:cs typeface="Verdana"/>
              </a:rPr>
              <a:t>nário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10">
                <a:solidFill>
                  <a:srgbClr val="2D1300"/>
                </a:solidFill>
                <a:latin typeface="Verdana"/>
                <a:cs typeface="Verdana"/>
              </a:rPr>
              <a:t>f</a:t>
            </a:r>
            <a:r>
              <a:rPr dirty="0" sz="2700" spc="50">
                <a:solidFill>
                  <a:srgbClr val="2D1300"/>
                </a:solidFill>
                <a:latin typeface="Verdana"/>
                <a:cs typeface="Verdana"/>
              </a:rPr>
              <a:t>oge, </a:t>
            </a:r>
            <a:r>
              <a:rPr dirty="0" sz="2700" spc="2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porque</a:t>
            </a:r>
            <a:r>
              <a:rPr dirty="0" sz="2700" spc="-229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2D1300"/>
                </a:solidFill>
                <a:latin typeface="Verdana"/>
                <a:cs typeface="Verdana"/>
              </a:rPr>
              <a:t>é</a:t>
            </a:r>
            <a:r>
              <a:rPr dirty="0" sz="2700" spc="-19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5">
                <a:solidFill>
                  <a:srgbClr val="2D1300"/>
                </a:solidFill>
                <a:latin typeface="Verdana"/>
                <a:cs typeface="Verdana"/>
              </a:rPr>
              <a:t>mercenário</a:t>
            </a:r>
            <a:r>
              <a:rPr dirty="0" sz="2700" spc="-204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-204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10">
                <a:solidFill>
                  <a:srgbClr val="2D1300"/>
                </a:solidFill>
                <a:latin typeface="Verdana"/>
                <a:cs typeface="Verdana"/>
              </a:rPr>
              <a:t>não</a:t>
            </a:r>
            <a:r>
              <a:rPr dirty="0" sz="2700" spc="-21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20">
                <a:solidFill>
                  <a:srgbClr val="2D1300"/>
                </a:solidFill>
                <a:latin typeface="Verdana"/>
                <a:cs typeface="Verdana"/>
              </a:rPr>
              <a:t>tem</a:t>
            </a:r>
            <a:r>
              <a:rPr dirty="0" sz="2700" spc="-20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20">
                <a:solidFill>
                  <a:srgbClr val="2D1300"/>
                </a:solidFill>
                <a:latin typeface="Verdana"/>
                <a:cs typeface="Verdana"/>
              </a:rPr>
              <a:t>cuidado</a:t>
            </a:r>
            <a:r>
              <a:rPr dirty="0" sz="2700" spc="-21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2D1300"/>
                </a:solidFill>
                <a:latin typeface="Verdana"/>
                <a:cs typeface="Verdana"/>
              </a:rPr>
              <a:t>com </a:t>
            </a:r>
            <a:r>
              <a:rPr dirty="0" sz="2700" spc="-93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7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-5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3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-85">
                <a:solidFill>
                  <a:srgbClr val="2D1300"/>
                </a:solidFill>
                <a:latin typeface="Verdana"/>
                <a:cs typeface="Verdana"/>
              </a:rPr>
              <a:t>velhas</a:t>
            </a:r>
            <a:r>
              <a:rPr dirty="0" sz="2700" spc="-55">
                <a:solidFill>
                  <a:srgbClr val="2D1300"/>
                </a:solidFill>
                <a:latin typeface="Verdana"/>
                <a:cs typeface="Verdana"/>
              </a:rPr>
              <a:t>.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26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-55">
                <a:solidFill>
                  <a:srgbClr val="2D1300"/>
                </a:solidFill>
                <a:latin typeface="Verdana"/>
                <a:cs typeface="Verdana"/>
              </a:rPr>
              <a:t>u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35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ou</a:t>
            </a:r>
            <a:r>
              <a:rPr dirty="0" sz="27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60">
                <a:solidFill>
                  <a:srgbClr val="2D1300"/>
                </a:solidFill>
                <a:latin typeface="Verdana"/>
                <a:cs typeface="Verdana"/>
              </a:rPr>
              <a:t>bo</a:t>
            </a:r>
            <a:r>
              <a:rPr dirty="0" sz="2700" spc="105">
                <a:solidFill>
                  <a:srgbClr val="2D1300"/>
                </a:solidFill>
                <a:latin typeface="Verdana"/>
                <a:cs typeface="Verdana"/>
              </a:rPr>
              <a:t>m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5">
                <a:solidFill>
                  <a:srgbClr val="2D1300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700" spc="-204">
                <a:solidFill>
                  <a:srgbClr val="2D1300"/>
                </a:solidFill>
                <a:latin typeface="Verdana"/>
                <a:cs typeface="Verdana"/>
              </a:rPr>
              <a:t>tor;</a:t>
            </a:r>
            <a:r>
              <a:rPr dirty="0" sz="270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50">
                <a:solidFill>
                  <a:srgbClr val="2D1300"/>
                </a:solidFill>
                <a:latin typeface="Verdana"/>
                <a:cs typeface="Verdana"/>
              </a:rPr>
              <a:t>conheço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55">
                <a:solidFill>
                  <a:srgbClr val="2D1300"/>
                </a:solidFill>
                <a:latin typeface="Verdana"/>
                <a:cs typeface="Verdana"/>
              </a:rPr>
              <a:t>as </a:t>
            </a:r>
            <a:r>
              <a:rPr dirty="0" sz="2700" spc="-3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85">
                <a:solidFill>
                  <a:srgbClr val="2D1300"/>
                </a:solidFill>
                <a:latin typeface="Verdana"/>
                <a:cs typeface="Verdana"/>
              </a:rPr>
              <a:t>minhas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2D1300"/>
                </a:solidFill>
                <a:latin typeface="Verdana"/>
                <a:cs typeface="Verdana"/>
              </a:rPr>
              <a:t>ovelhas,</a:t>
            </a:r>
            <a:r>
              <a:rPr dirty="0" sz="27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40">
                <a:solidFill>
                  <a:srgbClr val="2D1300"/>
                </a:solidFill>
                <a:latin typeface="Verdana"/>
                <a:cs typeface="Verdana"/>
              </a:rPr>
              <a:t>elas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me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2D1300"/>
                </a:solidFill>
                <a:latin typeface="Verdana"/>
                <a:cs typeface="Verdana"/>
              </a:rPr>
              <a:t>co</a:t>
            </a:r>
            <a:r>
              <a:rPr dirty="0" sz="2700" spc="165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2700" spc="110">
                <a:solidFill>
                  <a:srgbClr val="2D1300"/>
                </a:solidFill>
                <a:latin typeface="Verdana"/>
                <a:cs typeface="Verdana"/>
              </a:rPr>
              <a:t>hecem</a:t>
            </a:r>
            <a:r>
              <a:rPr dirty="0" sz="27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45">
                <a:solidFill>
                  <a:srgbClr val="2D1300"/>
                </a:solidFill>
                <a:latin typeface="Verdana"/>
                <a:cs typeface="Verdana"/>
              </a:rPr>
              <a:t>mim.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00">
              <a:latin typeface="Verdana"/>
              <a:cs typeface="Verdana"/>
            </a:endParaRPr>
          </a:p>
          <a:p>
            <a:pPr marL="12700" marR="182245">
              <a:lnSpc>
                <a:spcPts val="2610"/>
              </a:lnSpc>
            </a:pP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45">
                <a:solidFill>
                  <a:srgbClr val="2D1300"/>
                </a:solidFill>
                <a:latin typeface="Verdana"/>
                <a:cs typeface="Verdana"/>
              </a:rPr>
              <a:t>Espírit</a:t>
            </a:r>
            <a:r>
              <a:rPr dirty="0" sz="2700" spc="-19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700" spc="160">
                <a:solidFill>
                  <a:srgbClr val="2D1300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35">
                <a:solidFill>
                  <a:srgbClr val="2D1300"/>
                </a:solidFill>
                <a:latin typeface="Verdana"/>
                <a:cs typeface="Verdana"/>
              </a:rPr>
              <a:t>Se</a:t>
            </a:r>
            <a:r>
              <a:rPr dirty="0" sz="2700" spc="-125">
                <a:solidFill>
                  <a:srgbClr val="2D1300"/>
                </a:solidFill>
                <a:latin typeface="Verdana"/>
                <a:cs typeface="Verdana"/>
              </a:rPr>
              <a:t>n</a:t>
            </a:r>
            <a:r>
              <a:rPr dirty="0" sz="2700" spc="-85">
                <a:solidFill>
                  <a:srgbClr val="2D1300"/>
                </a:solidFill>
                <a:latin typeface="Verdana"/>
                <a:cs typeface="Verdana"/>
              </a:rPr>
              <a:t>hor</a:t>
            </a:r>
            <a:r>
              <a:rPr dirty="0" sz="270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25">
                <a:solidFill>
                  <a:srgbClr val="2D1300"/>
                </a:solidFill>
                <a:latin typeface="Verdana"/>
                <a:cs typeface="Verdana"/>
              </a:rPr>
              <a:t>está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2D1300"/>
                </a:solidFill>
                <a:latin typeface="Verdana"/>
                <a:cs typeface="Verdana"/>
              </a:rPr>
              <a:t>sobr</a:t>
            </a:r>
            <a:r>
              <a:rPr dirty="0" sz="2700" spc="-4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45">
                <a:solidFill>
                  <a:srgbClr val="2D1300"/>
                </a:solidFill>
                <a:latin typeface="Verdana"/>
                <a:cs typeface="Verdana"/>
              </a:rPr>
              <a:t>mim,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175">
                <a:solidFill>
                  <a:srgbClr val="2D1300"/>
                </a:solidFill>
                <a:latin typeface="Verdana"/>
                <a:cs typeface="Verdana"/>
              </a:rPr>
              <a:t>p</a:t>
            </a:r>
            <a:r>
              <a:rPr dirty="0" sz="2700" spc="35">
                <a:solidFill>
                  <a:srgbClr val="2D1300"/>
                </a:solidFill>
                <a:latin typeface="Verdana"/>
                <a:cs typeface="Verdana"/>
              </a:rPr>
              <a:t>elo</a:t>
            </a:r>
            <a:r>
              <a:rPr dirty="0" sz="2700" spc="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75">
                <a:solidFill>
                  <a:srgbClr val="2D1300"/>
                </a:solidFill>
                <a:latin typeface="Verdana"/>
                <a:cs typeface="Verdana"/>
              </a:rPr>
              <a:t>que </a:t>
            </a:r>
            <a:r>
              <a:rPr dirty="0" sz="2700" spc="3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me</a:t>
            </a:r>
            <a:r>
              <a:rPr dirty="0" sz="2700" spc="8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2D1300"/>
                </a:solidFill>
                <a:latin typeface="Verdana"/>
                <a:cs typeface="Verdana"/>
              </a:rPr>
              <a:t>ungiu</a:t>
            </a:r>
            <a:r>
              <a:rPr dirty="0" sz="2700" spc="6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2D1300"/>
                </a:solidFill>
                <a:latin typeface="Verdana"/>
                <a:cs typeface="Verdana"/>
              </a:rPr>
              <a:t>pa</a:t>
            </a:r>
            <a:r>
              <a:rPr dirty="0" sz="2700" spc="15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2D1300"/>
                </a:solidFill>
                <a:latin typeface="Verdana"/>
                <a:cs typeface="Verdana"/>
              </a:rPr>
              <a:t>evangelizar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35">
                <a:solidFill>
                  <a:srgbClr val="2D1300"/>
                </a:solidFill>
                <a:latin typeface="Verdana"/>
                <a:cs typeface="Verdana"/>
              </a:rPr>
              <a:t>pob</a:t>
            </a:r>
            <a:r>
              <a:rPr dirty="0" sz="2700" spc="3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2700" spc="-225">
                <a:solidFill>
                  <a:srgbClr val="2D1300"/>
                </a:solidFill>
                <a:latin typeface="Verdana"/>
                <a:cs typeface="Verdana"/>
              </a:rPr>
              <a:t>es;</a:t>
            </a:r>
            <a:r>
              <a:rPr dirty="0" sz="270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2D1300"/>
                </a:solidFill>
                <a:latin typeface="Verdana"/>
                <a:cs typeface="Verdana"/>
              </a:rPr>
              <a:t>envio</a:t>
            </a:r>
            <a:r>
              <a:rPr dirty="0" sz="2700" spc="-10">
                <a:solidFill>
                  <a:srgbClr val="2D1300"/>
                </a:solidFill>
                <a:latin typeface="Verdana"/>
                <a:cs typeface="Verdana"/>
              </a:rPr>
              <a:t>u</a:t>
            </a:r>
            <a:r>
              <a:rPr dirty="0" sz="2700" spc="-290">
                <a:solidFill>
                  <a:srgbClr val="2D1300"/>
                </a:solidFill>
                <a:latin typeface="Verdana"/>
                <a:cs typeface="Verdana"/>
              </a:rPr>
              <a:t>- </a:t>
            </a:r>
            <a:r>
              <a:rPr dirty="0" sz="2700" spc="-18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me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75">
                <a:solidFill>
                  <a:srgbClr val="2D1300"/>
                </a:solidFill>
                <a:latin typeface="Verdana"/>
                <a:cs typeface="Verdana"/>
              </a:rPr>
              <a:t>para</a:t>
            </a:r>
            <a:r>
              <a:rPr dirty="0" sz="2700" spc="7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5">
                <a:solidFill>
                  <a:srgbClr val="2D1300"/>
                </a:solidFill>
                <a:latin typeface="Verdana"/>
                <a:cs typeface="Verdana"/>
              </a:rPr>
              <a:t>proclamar</a:t>
            </a:r>
            <a:r>
              <a:rPr dirty="0" sz="2700" spc="1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libertação</a:t>
            </a:r>
            <a:r>
              <a:rPr dirty="0" sz="2700" spc="4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5">
                <a:solidFill>
                  <a:srgbClr val="2D1300"/>
                </a:solidFill>
                <a:latin typeface="Verdana"/>
                <a:cs typeface="Verdana"/>
              </a:rPr>
              <a:t>aos</a:t>
            </a:r>
            <a:r>
              <a:rPr dirty="0" sz="2700" spc="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2D1300"/>
                </a:solidFill>
                <a:latin typeface="Verdana"/>
                <a:cs typeface="Verdana"/>
              </a:rPr>
              <a:t>cativos</a:t>
            </a:r>
            <a:r>
              <a:rPr dirty="0" sz="2700" spc="-10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2D1300"/>
                </a:solidFill>
                <a:latin typeface="Verdana"/>
                <a:cs typeface="Verdana"/>
              </a:rPr>
              <a:t>e </a:t>
            </a:r>
            <a:r>
              <a:rPr dirty="0" sz="2700" spc="-935">
                <a:solidFill>
                  <a:srgbClr val="2D1300"/>
                </a:solidFill>
                <a:latin typeface="Verdana"/>
                <a:cs typeface="Verdana"/>
              </a:rPr>
              <a:t> </a:t>
            </a:r>
            <a:r>
              <a:rPr dirty="0" sz="2700" spc="10">
                <a:solidFill>
                  <a:srgbClr val="2D1300"/>
                </a:solidFill>
                <a:latin typeface="Verdana"/>
                <a:cs typeface="Verdana"/>
              </a:rPr>
              <a:t>restauração</a:t>
            </a:r>
            <a:r>
              <a:rPr dirty="0" sz="2700" spc="4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04">
                <a:solidFill>
                  <a:srgbClr val="2D1300"/>
                </a:solidFill>
                <a:latin typeface="Verdana"/>
                <a:cs typeface="Verdana"/>
              </a:rPr>
              <a:t>d</a:t>
            </a:r>
            <a:r>
              <a:rPr dirty="0" sz="2700" spc="204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10">
                <a:solidFill>
                  <a:srgbClr val="2D1300"/>
                </a:solidFill>
                <a:latin typeface="Verdana"/>
                <a:cs typeface="Verdana"/>
              </a:rPr>
              <a:t>vist</a:t>
            </a:r>
            <a:r>
              <a:rPr dirty="0" sz="2700" spc="-140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6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5">
                <a:solidFill>
                  <a:srgbClr val="2D1300"/>
                </a:solidFill>
                <a:latin typeface="Verdana"/>
                <a:cs typeface="Verdana"/>
              </a:rPr>
              <a:t>ao</a:t>
            </a:r>
            <a:r>
              <a:rPr dirty="0" sz="2700" spc="5">
                <a:solidFill>
                  <a:srgbClr val="2D1300"/>
                </a:solidFill>
                <a:latin typeface="Verdana"/>
                <a:cs typeface="Verdana"/>
              </a:rPr>
              <a:t>s</a:t>
            </a:r>
            <a:r>
              <a:rPr dirty="0" sz="2700" spc="7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35">
                <a:solidFill>
                  <a:srgbClr val="2D1300"/>
                </a:solidFill>
                <a:latin typeface="Verdana"/>
                <a:cs typeface="Verdana"/>
              </a:rPr>
              <a:t>cegos,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20">
                <a:solidFill>
                  <a:srgbClr val="2D1300"/>
                </a:solidFill>
                <a:latin typeface="Verdana"/>
                <a:cs typeface="Verdana"/>
              </a:rPr>
              <a:t>pa</a:t>
            </a:r>
            <a:r>
              <a:rPr dirty="0" sz="2700" spc="2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2700" spc="235">
                <a:solidFill>
                  <a:srgbClr val="2D1300"/>
                </a:solidFill>
                <a:latin typeface="Verdana"/>
                <a:cs typeface="Verdana"/>
              </a:rPr>
              <a:t>a</a:t>
            </a:r>
            <a:r>
              <a:rPr dirty="0" sz="2700" spc="5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5">
                <a:solidFill>
                  <a:srgbClr val="2D1300"/>
                </a:solidFill>
                <a:latin typeface="Verdana"/>
                <a:cs typeface="Verdana"/>
              </a:rPr>
              <a:t>pô</a:t>
            </a:r>
            <a:r>
              <a:rPr dirty="0" sz="2700" spc="-5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35">
                <a:solidFill>
                  <a:srgbClr val="2D1300"/>
                </a:solidFill>
                <a:latin typeface="Verdana"/>
                <a:cs typeface="Verdana"/>
              </a:rPr>
              <a:t>em </a:t>
            </a:r>
            <a:r>
              <a:rPr dirty="0" sz="2700" spc="10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85">
                <a:solidFill>
                  <a:srgbClr val="2D1300"/>
                </a:solidFill>
                <a:latin typeface="Verdana"/>
                <a:cs typeface="Verdana"/>
              </a:rPr>
              <a:t>libe</a:t>
            </a:r>
            <a:r>
              <a:rPr dirty="0" sz="2700" spc="-80">
                <a:solidFill>
                  <a:srgbClr val="2D1300"/>
                </a:solidFill>
                <a:latin typeface="Verdana"/>
                <a:cs typeface="Verdana"/>
              </a:rPr>
              <a:t>r</a:t>
            </a:r>
            <a:r>
              <a:rPr dirty="0" sz="2700" spc="185">
                <a:solidFill>
                  <a:srgbClr val="2D1300"/>
                </a:solidFill>
                <a:latin typeface="Verdana"/>
                <a:cs typeface="Verdana"/>
              </a:rPr>
              <a:t>dad</a:t>
            </a:r>
            <a:r>
              <a:rPr dirty="0" sz="2700" spc="185">
                <a:solidFill>
                  <a:srgbClr val="2D1300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2D1300"/>
                </a:solidFill>
                <a:latin typeface="Verdana"/>
                <a:cs typeface="Verdana"/>
              </a:rPr>
              <a:t>os</a:t>
            </a:r>
            <a:r>
              <a:rPr dirty="0" sz="2700" spc="75">
                <a:solidFill>
                  <a:srgbClr val="2D1300"/>
                </a:solidFill>
                <a:latin typeface="Times New Roman"/>
                <a:cs typeface="Times New Roman"/>
              </a:rPr>
              <a:t> </a:t>
            </a:r>
            <a:r>
              <a:rPr dirty="0" sz="2700" spc="-75">
                <a:solidFill>
                  <a:srgbClr val="2D1300"/>
                </a:solidFill>
                <a:latin typeface="Verdana"/>
                <a:cs typeface="Verdana"/>
              </a:rPr>
              <a:t>oprimidos.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21323"/>
            <a:ext cx="7814945" cy="2378075"/>
          </a:xfrm>
          <a:prstGeom prst="rect"/>
        </p:spPr>
        <p:txBody>
          <a:bodyPr wrap="square" lIns="0" tIns="187325" rIns="0" bIns="0" rtlCol="0" vert="horz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1475"/>
              </a:spcBef>
            </a:pPr>
            <a:r>
              <a:rPr dirty="0" sz="5900" spc="555"/>
              <a:t>COMO</a:t>
            </a:r>
            <a:r>
              <a:rPr dirty="0" sz="5900" spc="555"/>
              <a:t> </a:t>
            </a:r>
            <a:r>
              <a:rPr dirty="0" sz="5900" spc="-434"/>
              <a:t>CRISTO </a:t>
            </a:r>
            <a:r>
              <a:rPr dirty="0" sz="5900" spc="-430"/>
              <a:t> </a:t>
            </a:r>
            <a:r>
              <a:rPr dirty="0" sz="5900" spc="195"/>
              <a:t>PAGOU</a:t>
            </a:r>
            <a:r>
              <a:rPr dirty="0" sz="5900" spc="-450"/>
              <a:t> </a:t>
            </a:r>
            <a:r>
              <a:rPr dirty="0" sz="5900" spc="515"/>
              <a:t>O</a:t>
            </a:r>
            <a:r>
              <a:rPr dirty="0" sz="5900" spc="-455"/>
              <a:t> </a:t>
            </a:r>
            <a:r>
              <a:rPr dirty="0" sz="5900" spc="25"/>
              <a:t>PREÇO</a:t>
            </a:r>
            <a:r>
              <a:rPr dirty="0" sz="5900" spc="-450"/>
              <a:t> </a:t>
            </a:r>
            <a:r>
              <a:rPr dirty="0" sz="5900" spc="105"/>
              <a:t>DA </a:t>
            </a:r>
            <a:r>
              <a:rPr dirty="0" sz="5900" spc="-2060"/>
              <a:t> </a:t>
            </a:r>
            <a:r>
              <a:rPr dirty="0" sz="5900" spc="-260"/>
              <a:t>NOSSA</a:t>
            </a:r>
            <a:r>
              <a:rPr dirty="0" sz="5900" spc="170">
                <a:latin typeface="Times New Roman"/>
                <a:cs typeface="Times New Roman"/>
              </a:rPr>
              <a:t> </a:t>
            </a:r>
            <a:r>
              <a:rPr dirty="0" sz="5900" spc="-355"/>
              <a:t>LIBERDADE?</a:t>
            </a:r>
            <a:endParaRPr sz="5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2872042"/>
            <a:ext cx="7942580" cy="6832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0500">
              <a:lnSpc>
                <a:spcPts val="3900"/>
              </a:lnSpc>
              <a:spcBef>
                <a:spcPts val="130"/>
              </a:spcBef>
            </a:pPr>
            <a:r>
              <a:rPr dirty="0" sz="3600" spc="-215">
                <a:solidFill>
                  <a:srgbClr val="031728"/>
                </a:solidFill>
                <a:latin typeface="Verdana"/>
                <a:cs typeface="Verdana"/>
              </a:rPr>
              <a:t>Isaía</a:t>
            </a:r>
            <a:r>
              <a:rPr dirty="0" sz="3600" spc="-22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6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445">
                <a:solidFill>
                  <a:srgbClr val="031728"/>
                </a:solidFill>
                <a:latin typeface="Verdana"/>
                <a:cs typeface="Verdana"/>
              </a:rPr>
              <a:t>53:5</a:t>
            </a:r>
            <a:r>
              <a:rPr dirty="0" sz="3600" spc="-340">
                <a:solidFill>
                  <a:srgbClr val="031728"/>
                </a:solidFill>
                <a:latin typeface="Verdana"/>
                <a:cs typeface="Verdana"/>
              </a:rPr>
              <a:t>;</a:t>
            </a:r>
            <a:r>
              <a:rPr dirty="0" sz="36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85">
                <a:solidFill>
                  <a:srgbClr val="031728"/>
                </a:solidFill>
                <a:latin typeface="Verdana"/>
                <a:cs typeface="Verdana"/>
              </a:rPr>
              <a:t>Hebreu</a:t>
            </a:r>
            <a:r>
              <a:rPr dirty="0" sz="3600" spc="-7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360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-365">
                <a:solidFill>
                  <a:srgbClr val="031728"/>
                </a:solidFill>
                <a:latin typeface="Verdana"/>
                <a:cs typeface="Verdana"/>
              </a:rPr>
              <a:t>2:1</a:t>
            </a:r>
            <a:r>
              <a:rPr dirty="0" sz="3600" spc="-395">
                <a:solidFill>
                  <a:srgbClr val="031728"/>
                </a:solidFill>
                <a:latin typeface="Verdana"/>
                <a:cs typeface="Verdana"/>
              </a:rPr>
              <a:t>4</a:t>
            </a:r>
            <a:r>
              <a:rPr dirty="0" sz="36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21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60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600" spc="200">
                <a:solidFill>
                  <a:srgbClr val="031728"/>
                </a:solidFill>
                <a:latin typeface="Verdana"/>
                <a:cs typeface="Verdana"/>
              </a:rPr>
              <a:t>João</a:t>
            </a:r>
            <a:endParaRPr sz="3600">
              <a:latin typeface="Verdana"/>
              <a:cs typeface="Verdana"/>
            </a:endParaRPr>
          </a:p>
          <a:p>
            <a:pPr marL="190500">
              <a:lnSpc>
                <a:spcPts val="3900"/>
              </a:lnSpc>
            </a:pPr>
            <a:r>
              <a:rPr dirty="0" sz="3600" spc="-370">
                <a:solidFill>
                  <a:srgbClr val="031728"/>
                </a:solidFill>
                <a:latin typeface="Verdana"/>
                <a:cs typeface="Verdana"/>
              </a:rPr>
              <a:t>3:16</a:t>
            </a:r>
            <a:endParaRPr sz="3600">
              <a:latin typeface="Verdana"/>
              <a:cs typeface="Verdana"/>
            </a:endParaRPr>
          </a:p>
          <a:p>
            <a:pPr marL="12700" marR="128905" indent="95250">
              <a:lnSpc>
                <a:spcPct val="80600"/>
              </a:lnSpc>
              <a:spcBef>
                <a:spcPts val="2760"/>
              </a:spcBef>
            </a:pPr>
            <a:r>
              <a:rPr dirty="0" sz="2700" spc="35">
                <a:solidFill>
                  <a:srgbClr val="031728"/>
                </a:solidFill>
                <a:latin typeface="Verdana"/>
                <a:cs typeface="Verdana"/>
              </a:rPr>
              <a:t>Mas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031728"/>
                </a:solidFill>
                <a:latin typeface="Verdana"/>
                <a:cs typeface="Verdana"/>
              </a:rPr>
              <a:t>ele</a:t>
            </a:r>
            <a:r>
              <a:rPr dirty="0" sz="27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50">
                <a:solidFill>
                  <a:srgbClr val="031728"/>
                </a:solidFill>
                <a:latin typeface="Verdana"/>
                <a:cs typeface="Verdana"/>
              </a:rPr>
              <a:t>foi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55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2700" spc="-70">
                <a:solidFill>
                  <a:srgbClr val="031728"/>
                </a:solidFill>
                <a:latin typeface="Verdana"/>
                <a:cs typeface="Verdana"/>
              </a:rPr>
              <a:t>ras</a:t>
            </a:r>
            <a:r>
              <a:rPr dirty="0" sz="2700" spc="-75">
                <a:solidFill>
                  <a:srgbClr val="031728"/>
                </a:solidFill>
                <a:latin typeface="Verdana"/>
                <a:cs typeface="Verdana"/>
              </a:rPr>
              <a:t>p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ass</a:t>
            </a:r>
            <a:r>
              <a:rPr dirty="0" sz="2700" spc="-8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15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700" spc="16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80">
                <a:solidFill>
                  <a:srgbClr val="031728"/>
                </a:solidFill>
                <a:latin typeface="Verdana"/>
                <a:cs typeface="Verdana"/>
              </a:rPr>
              <a:t>pel</a:t>
            </a:r>
            <a:r>
              <a:rPr dirty="0" sz="2700" spc="11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-3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75">
                <a:solidFill>
                  <a:srgbClr val="031728"/>
                </a:solidFill>
                <a:latin typeface="Verdana"/>
                <a:cs typeface="Verdana"/>
              </a:rPr>
              <a:t>noss</a:t>
            </a:r>
            <a:r>
              <a:rPr dirty="0" sz="2700" spc="-7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-295">
                <a:solidFill>
                  <a:srgbClr val="031728"/>
                </a:solidFill>
                <a:latin typeface="Verdana"/>
                <a:cs typeface="Verdana"/>
              </a:rPr>
              <a:t>s </a:t>
            </a:r>
            <a:r>
              <a:rPr dirty="0" sz="2700" spc="-1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25">
                <a:solidFill>
                  <a:srgbClr val="031728"/>
                </a:solidFill>
                <a:latin typeface="Verdana"/>
                <a:cs typeface="Verdana"/>
              </a:rPr>
              <a:t>transg</a:t>
            </a:r>
            <a:r>
              <a:rPr dirty="0" sz="2700" spc="-9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2700" spc="-100">
                <a:solidFill>
                  <a:srgbClr val="031728"/>
                </a:solidFill>
                <a:latin typeface="Verdana"/>
                <a:cs typeface="Verdana"/>
              </a:rPr>
              <a:t>essões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35">
                <a:solidFill>
                  <a:srgbClr val="031728"/>
                </a:solidFill>
                <a:latin typeface="Verdana"/>
                <a:cs typeface="Verdana"/>
              </a:rPr>
              <a:t>moído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p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la</a:t>
            </a:r>
            <a:r>
              <a:rPr dirty="0" sz="2700" spc="-12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14">
                <a:solidFill>
                  <a:srgbClr val="031728"/>
                </a:solidFill>
                <a:latin typeface="Verdana"/>
                <a:cs typeface="Verdana"/>
              </a:rPr>
              <a:t>nossas </a:t>
            </a:r>
            <a:r>
              <a:rPr dirty="0" sz="2700" spc="-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031728"/>
                </a:solidFill>
                <a:latin typeface="Verdana"/>
                <a:cs typeface="Verdana"/>
              </a:rPr>
              <a:t>iniquida</a:t>
            </a:r>
            <a:r>
              <a:rPr dirty="0" sz="2700" spc="-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700" spc="-225">
                <a:solidFill>
                  <a:srgbClr val="031728"/>
                </a:solidFill>
                <a:latin typeface="Verdana"/>
                <a:cs typeface="Verdana"/>
              </a:rPr>
              <a:t>es;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5">
                <a:solidFill>
                  <a:srgbClr val="031728"/>
                </a:solidFill>
                <a:latin typeface="Verdana"/>
                <a:cs typeface="Verdana"/>
              </a:rPr>
              <a:t>casti</a:t>
            </a:r>
            <a:r>
              <a:rPr dirty="0" sz="2700">
                <a:solidFill>
                  <a:srgbClr val="031728"/>
                </a:solidFill>
                <a:latin typeface="Verdana"/>
                <a:cs typeface="Verdana"/>
              </a:rPr>
              <a:t>g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90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700" spc="9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85">
                <a:solidFill>
                  <a:srgbClr val="031728"/>
                </a:solidFill>
                <a:latin typeface="Verdana"/>
                <a:cs typeface="Verdana"/>
              </a:rPr>
              <a:t>nos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25">
                <a:solidFill>
                  <a:srgbClr val="031728"/>
                </a:solidFill>
                <a:latin typeface="Verdana"/>
                <a:cs typeface="Verdana"/>
              </a:rPr>
              <a:t>traz</a:t>
            </a:r>
            <a:r>
              <a:rPr dirty="0" sz="270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40">
                <a:solidFill>
                  <a:srgbClr val="031728"/>
                </a:solidFill>
                <a:latin typeface="Verdana"/>
                <a:cs typeface="Verdana"/>
              </a:rPr>
              <a:t>paz </a:t>
            </a:r>
            <a:r>
              <a:rPr dirty="0" sz="2700" spc="1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5">
                <a:solidFill>
                  <a:srgbClr val="031728"/>
                </a:solidFill>
                <a:latin typeface="Verdana"/>
                <a:cs typeface="Verdana"/>
              </a:rPr>
              <a:t>estava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sob</a:t>
            </a:r>
            <a:r>
              <a:rPr dirty="0" sz="2700" spc="-7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2700" spc="15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30">
                <a:solidFill>
                  <a:srgbClr val="031728"/>
                </a:solidFill>
                <a:latin typeface="Verdana"/>
                <a:cs typeface="Verdana"/>
              </a:rPr>
              <a:t>ele,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5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8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80">
                <a:solidFill>
                  <a:srgbClr val="031728"/>
                </a:solidFill>
                <a:latin typeface="Verdana"/>
                <a:cs typeface="Verdana"/>
              </a:rPr>
              <a:t>pel</a:t>
            </a:r>
            <a:r>
              <a:rPr dirty="0" sz="2700" spc="11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-35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40">
                <a:solidFill>
                  <a:srgbClr val="031728"/>
                </a:solidFill>
                <a:latin typeface="Verdana"/>
                <a:cs typeface="Verdana"/>
              </a:rPr>
              <a:t>sua</a:t>
            </a:r>
            <a:r>
              <a:rPr dirty="0" sz="2700" spc="-12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40">
                <a:solidFill>
                  <a:srgbClr val="031728"/>
                </a:solidFill>
                <a:latin typeface="Verdana"/>
                <a:cs typeface="Verdana"/>
              </a:rPr>
              <a:t>pis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-75">
                <a:solidFill>
                  <a:srgbClr val="031728"/>
                </a:solidFill>
                <a:latin typeface="Verdana"/>
                <a:cs typeface="Verdana"/>
              </a:rPr>
              <a:t>dura</a:t>
            </a:r>
            <a:r>
              <a:rPr dirty="0" sz="2700" spc="-6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4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031728"/>
                </a:solidFill>
                <a:latin typeface="Verdana"/>
                <a:cs typeface="Verdana"/>
              </a:rPr>
              <a:t>fomos </a:t>
            </a:r>
            <a:r>
              <a:rPr dirty="0" sz="2700" spc="-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sarados.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00">
              <a:latin typeface="Verdana"/>
              <a:cs typeface="Verdana"/>
            </a:endParaRPr>
          </a:p>
          <a:p>
            <a:pPr marL="12700" marR="179070">
              <a:lnSpc>
                <a:spcPts val="2610"/>
              </a:lnSpc>
              <a:spcBef>
                <a:spcPts val="5"/>
              </a:spcBef>
            </a:pPr>
            <a:r>
              <a:rPr dirty="0" sz="2700" spc="-130">
                <a:solidFill>
                  <a:srgbClr val="031728"/>
                </a:solidFill>
                <a:latin typeface="Verdana"/>
                <a:cs typeface="Verdana"/>
              </a:rPr>
              <a:t>Visto</a:t>
            </a:r>
            <a:r>
              <a:rPr dirty="0" sz="2700" spc="-9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pois</a:t>
            </a:r>
            <a:r>
              <a:rPr dirty="0" sz="2700" spc="-7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05">
                <a:solidFill>
                  <a:srgbClr val="031728"/>
                </a:solidFill>
                <a:latin typeface="Verdana"/>
                <a:cs typeface="Verdana"/>
              </a:rPr>
              <a:t>os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25">
                <a:solidFill>
                  <a:srgbClr val="031728"/>
                </a:solidFill>
                <a:latin typeface="Verdana"/>
                <a:cs typeface="Verdana"/>
              </a:rPr>
              <a:t>filhos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têm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80">
                <a:solidFill>
                  <a:srgbClr val="031728"/>
                </a:solidFill>
                <a:latin typeface="Verdana"/>
                <a:cs typeface="Verdana"/>
              </a:rPr>
              <a:t>p</a:t>
            </a:r>
            <a:r>
              <a:rPr dirty="0" sz="2700" spc="10">
                <a:solidFill>
                  <a:srgbClr val="031728"/>
                </a:solidFill>
                <a:latin typeface="Verdana"/>
                <a:cs typeface="Verdana"/>
              </a:rPr>
              <a:t>articip</a:t>
            </a:r>
            <a:r>
              <a:rPr dirty="0" sz="2700" spc="2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220">
                <a:solidFill>
                  <a:srgbClr val="031728"/>
                </a:solidFill>
                <a:latin typeface="Verdana"/>
                <a:cs typeface="Verdana"/>
              </a:rPr>
              <a:t>ção </a:t>
            </a:r>
            <a:r>
              <a:rPr dirty="0" sz="270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55">
                <a:solidFill>
                  <a:srgbClr val="031728"/>
                </a:solidFill>
                <a:latin typeface="Verdana"/>
                <a:cs typeface="Verdana"/>
              </a:rPr>
              <a:t>comum</a:t>
            </a:r>
            <a:r>
              <a:rPr dirty="0" sz="2700" spc="5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de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70">
                <a:solidFill>
                  <a:srgbClr val="031728"/>
                </a:solidFill>
                <a:latin typeface="Verdana"/>
                <a:cs typeface="Verdana"/>
              </a:rPr>
              <a:t>carne</a:t>
            </a:r>
            <a:r>
              <a:rPr dirty="0" sz="2700" spc="7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15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15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031728"/>
                </a:solidFill>
                <a:latin typeface="Verdana"/>
                <a:cs typeface="Verdana"/>
              </a:rPr>
              <a:t>sangue,</a:t>
            </a:r>
            <a:r>
              <a:rPr dirty="0" sz="2700" spc="-2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destes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40">
                <a:solidFill>
                  <a:srgbClr val="031728"/>
                </a:solidFill>
                <a:latin typeface="Verdana"/>
                <a:cs typeface="Verdana"/>
              </a:rPr>
              <a:t>também </a:t>
            </a:r>
            <a:r>
              <a:rPr dirty="0" sz="2700" spc="-9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30">
                <a:solidFill>
                  <a:srgbClr val="031728"/>
                </a:solidFill>
                <a:latin typeface="Verdana"/>
                <a:cs typeface="Verdana"/>
              </a:rPr>
              <a:t>ele,</a:t>
            </a:r>
            <a:r>
              <a:rPr dirty="0" sz="2700" spc="-18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30">
                <a:solidFill>
                  <a:srgbClr val="031728"/>
                </a:solidFill>
                <a:latin typeface="Verdana"/>
                <a:cs typeface="Verdana"/>
              </a:rPr>
              <a:t>igualmente,</a:t>
            </a:r>
            <a:r>
              <a:rPr dirty="0" sz="27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031728"/>
                </a:solidFill>
                <a:latin typeface="Verdana"/>
                <a:cs typeface="Verdana"/>
              </a:rPr>
              <a:t>participou,</a:t>
            </a:r>
            <a:r>
              <a:rPr dirty="0" sz="2700" spc="-22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75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2700" spc="-21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5">
                <a:solidFill>
                  <a:srgbClr val="031728"/>
                </a:solidFill>
                <a:latin typeface="Verdana"/>
                <a:cs typeface="Verdana"/>
              </a:rPr>
              <a:t>que,</a:t>
            </a:r>
            <a:r>
              <a:rPr dirty="0" sz="2700" spc="-20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10">
                <a:solidFill>
                  <a:srgbClr val="031728"/>
                </a:solidFill>
                <a:latin typeface="Verdana"/>
                <a:cs typeface="Verdana"/>
              </a:rPr>
              <a:t>por</a:t>
            </a:r>
            <a:r>
              <a:rPr dirty="0" sz="27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sua </a:t>
            </a:r>
            <a:r>
              <a:rPr dirty="0" sz="2700" spc="-93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80">
                <a:solidFill>
                  <a:srgbClr val="031728"/>
                </a:solidFill>
                <a:latin typeface="Verdana"/>
                <a:cs typeface="Verdana"/>
              </a:rPr>
              <a:t>morte,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35">
                <a:solidFill>
                  <a:srgbClr val="031728"/>
                </a:solidFill>
                <a:latin typeface="Verdana"/>
                <a:cs typeface="Verdana"/>
              </a:rPr>
              <a:t>destruíss</a:t>
            </a:r>
            <a:r>
              <a:rPr dirty="0" sz="2700" spc="-15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5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70">
                <a:solidFill>
                  <a:srgbClr val="031728"/>
                </a:solidFill>
                <a:latin typeface="Verdana"/>
                <a:cs typeface="Verdana"/>
              </a:rPr>
              <a:t>aquel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tem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60">
                <a:solidFill>
                  <a:srgbClr val="031728"/>
                </a:solidFill>
                <a:latin typeface="Verdana"/>
                <a:cs typeface="Verdana"/>
              </a:rPr>
              <a:t>pode</a:t>
            </a:r>
            <a:r>
              <a:rPr dirty="0" sz="2700" spc="4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70">
                <a:solidFill>
                  <a:srgbClr val="031728"/>
                </a:solidFill>
                <a:latin typeface="Verdana"/>
                <a:cs typeface="Verdana"/>
              </a:rPr>
              <a:t>da </a:t>
            </a:r>
            <a:r>
              <a:rPr dirty="0" sz="27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80">
                <a:solidFill>
                  <a:srgbClr val="031728"/>
                </a:solidFill>
                <a:latin typeface="Verdana"/>
                <a:cs typeface="Verdana"/>
              </a:rPr>
              <a:t>morte,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30">
                <a:solidFill>
                  <a:srgbClr val="031728"/>
                </a:solidFill>
                <a:latin typeface="Verdana"/>
                <a:cs typeface="Verdana"/>
              </a:rPr>
              <a:t>sabe</a:t>
            </a:r>
            <a:r>
              <a:rPr dirty="0" sz="2700" spc="-2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2700" spc="-229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700" spc="5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700" spc="20">
                <a:solidFill>
                  <a:srgbClr val="031728"/>
                </a:solidFill>
                <a:latin typeface="Verdana"/>
                <a:cs typeface="Verdana"/>
              </a:rPr>
              <a:t>iabo,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Verdana"/>
              <a:cs typeface="Verdana"/>
            </a:endParaRPr>
          </a:p>
          <a:p>
            <a:pPr marL="12700" marR="5080">
              <a:lnSpc>
                <a:spcPts val="2610"/>
              </a:lnSpc>
            </a:pPr>
            <a:r>
              <a:rPr dirty="0" sz="2700" spc="10">
                <a:solidFill>
                  <a:srgbClr val="031728"/>
                </a:solidFill>
                <a:latin typeface="Verdana"/>
                <a:cs typeface="Verdana"/>
              </a:rPr>
              <a:t>Porque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85">
                <a:solidFill>
                  <a:srgbClr val="031728"/>
                </a:solidFill>
                <a:latin typeface="Verdana"/>
                <a:cs typeface="Verdana"/>
              </a:rPr>
              <a:t>Deu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55">
                <a:solidFill>
                  <a:srgbClr val="031728"/>
                </a:solidFill>
                <a:latin typeface="Verdana"/>
                <a:cs typeface="Verdana"/>
              </a:rPr>
              <a:t>amo</a:t>
            </a:r>
            <a:r>
              <a:rPr dirty="0" sz="2700" spc="55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2700" spc="6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8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19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25">
                <a:solidFill>
                  <a:srgbClr val="031728"/>
                </a:solidFill>
                <a:latin typeface="Verdana"/>
                <a:cs typeface="Verdana"/>
              </a:rPr>
              <a:t>mundo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2700" spc="16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35">
                <a:solidFill>
                  <a:srgbClr val="031728"/>
                </a:solidFill>
                <a:latin typeface="Verdana"/>
                <a:cs typeface="Verdana"/>
              </a:rPr>
              <a:t>tal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031728"/>
                </a:solidFill>
                <a:latin typeface="Verdana"/>
                <a:cs typeface="Verdana"/>
              </a:rPr>
              <a:t>maneira </a:t>
            </a:r>
            <a:r>
              <a:rPr dirty="0" sz="2700" spc="-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2700" spc="-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90">
                <a:solidFill>
                  <a:srgbClr val="031728"/>
                </a:solidFill>
                <a:latin typeface="Verdana"/>
                <a:cs typeface="Verdana"/>
              </a:rPr>
              <a:t>deu</a:t>
            </a:r>
            <a:r>
              <a:rPr dirty="0" sz="2700" spc="-19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27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90">
                <a:solidFill>
                  <a:srgbClr val="031728"/>
                </a:solidFill>
                <a:latin typeface="Verdana"/>
                <a:cs typeface="Verdana"/>
              </a:rPr>
              <a:t>seu</a:t>
            </a:r>
            <a:r>
              <a:rPr dirty="0" sz="2700" spc="-204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031728"/>
                </a:solidFill>
                <a:latin typeface="Verdana"/>
                <a:cs typeface="Verdana"/>
              </a:rPr>
              <a:t>Filho</a:t>
            </a:r>
            <a:r>
              <a:rPr dirty="0" sz="2700" spc="-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-50">
                <a:solidFill>
                  <a:srgbClr val="031728"/>
                </a:solidFill>
                <a:latin typeface="Verdana"/>
                <a:cs typeface="Verdana"/>
              </a:rPr>
              <a:t>unigênito,</a:t>
            </a:r>
            <a:r>
              <a:rPr dirty="0" sz="27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70">
                <a:solidFill>
                  <a:srgbClr val="031728"/>
                </a:solidFill>
                <a:latin typeface="Verdana"/>
                <a:cs typeface="Verdana"/>
              </a:rPr>
              <a:t>para</a:t>
            </a:r>
            <a:r>
              <a:rPr dirty="0" sz="2700" spc="-21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que</a:t>
            </a:r>
            <a:r>
              <a:rPr dirty="0" sz="2700" spc="-19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75">
                <a:solidFill>
                  <a:srgbClr val="031728"/>
                </a:solidFill>
                <a:latin typeface="Verdana"/>
                <a:cs typeface="Verdana"/>
              </a:rPr>
              <a:t>todo</a:t>
            </a:r>
            <a:r>
              <a:rPr dirty="0" sz="2700" spc="-200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140">
                <a:solidFill>
                  <a:srgbClr val="031728"/>
                </a:solidFill>
                <a:latin typeface="Verdana"/>
                <a:cs typeface="Verdana"/>
              </a:rPr>
              <a:t>o </a:t>
            </a:r>
            <a:r>
              <a:rPr dirty="0" sz="2700" spc="-935">
                <a:solidFill>
                  <a:srgbClr val="031728"/>
                </a:solidFill>
                <a:latin typeface="Verdana"/>
                <a:cs typeface="Verdana"/>
              </a:rPr>
              <a:t> 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2700" spc="8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5">
                <a:solidFill>
                  <a:srgbClr val="031728"/>
                </a:solidFill>
                <a:latin typeface="Verdana"/>
                <a:cs typeface="Verdana"/>
              </a:rPr>
              <a:t>nele</a:t>
            </a:r>
            <a:r>
              <a:rPr dirty="0" sz="2700" spc="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55">
                <a:solidFill>
                  <a:srgbClr val="031728"/>
                </a:solidFill>
                <a:latin typeface="Verdana"/>
                <a:cs typeface="Verdana"/>
              </a:rPr>
              <a:t>crê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10">
                <a:solidFill>
                  <a:srgbClr val="031728"/>
                </a:solidFill>
                <a:latin typeface="Verdana"/>
                <a:cs typeface="Verdana"/>
              </a:rPr>
              <a:t>não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114">
                <a:solidFill>
                  <a:srgbClr val="031728"/>
                </a:solidFill>
                <a:latin typeface="Verdana"/>
                <a:cs typeface="Verdana"/>
              </a:rPr>
              <a:t>pereç</a:t>
            </a:r>
            <a:r>
              <a:rPr dirty="0" sz="2700" spc="13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-229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031728"/>
                </a:solidFill>
                <a:latin typeface="Verdana"/>
                <a:cs typeface="Verdana"/>
              </a:rPr>
              <a:t>mas</a:t>
            </a:r>
            <a:r>
              <a:rPr dirty="0" sz="2700" spc="7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155">
                <a:solidFill>
                  <a:srgbClr val="031728"/>
                </a:solidFill>
                <a:latin typeface="Verdana"/>
                <a:cs typeface="Verdana"/>
              </a:rPr>
              <a:t>t</a:t>
            </a:r>
            <a:r>
              <a:rPr dirty="0" sz="2700" spc="70">
                <a:solidFill>
                  <a:srgbClr val="031728"/>
                </a:solidFill>
                <a:latin typeface="Verdana"/>
                <a:cs typeface="Verdana"/>
              </a:rPr>
              <a:t>enha</a:t>
            </a:r>
            <a:r>
              <a:rPr dirty="0" sz="2700" spc="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23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2700" spc="6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25">
                <a:solidFill>
                  <a:srgbClr val="031728"/>
                </a:solidFill>
                <a:latin typeface="Verdana"/>
                <a:cs typeface="Verdana"/>
              </a:rPr>
              <a:t>vida </a:t>
            </a:r>
            <a:r>
              <a:rPr dirty="0" sz="2700" spc="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2700" spc="-30">
                <a:solidFill>
                  <a:srgbClr val="031728"/>
                </a:solidFill>
                <a:latin typeface="Verdana"/>
                <a:cs typeface="Verdana"/>
              </a:rPr>
              <a:t>eterna.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4423" y="0"/>
            <a:ext cx="9109664" cy="113085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834" y="321323"/>
            <a:ext cx="6643370" cy="2378075"/>
          </a:xfrm>
          <a:prstGeom prst="rect"/>
        </p:spPr>
        <p:txBody>
          <a:bodyPr wrap="square" lIns="0" tIns="187325" rIns="0" bIns="0" rtlCol="0" vert="horz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1475"/>
              </a:spcBef>
            </a:pPr>
            <a:r>
              <a:rPr dirty="0" sz="5900" spc="555"/>
              <a:t>COMO</a:t>
            </a:r>
            <a:r>
              <a:rPr dirty="0" sz="5900" spc="-505"/>
              <a:t> </a:t>
            </a:r>
            <a:r>
              <a:rPr dirty="0" sz="5900" spc="-45"/>
              <a:t>PODEMOS </a:t>
            </a:r>
            <a:r>
              <a:rPr dirty="0" sz="5900" spc="-2060"/>
              <a:t> </a:t>
            </a:r>
            <a:r>
              <a:rPr dirty="0" sz="5900" spc="-65"/>
              <a:t>HOJ</a:t>
            </a:r>
            <a:r>
              <a:rPr dirty="0" sz="5900" spc="-60"/>
              <a:t>E</a:t>
            </a:r>
            <a:r>
              <a:rPr dirty="0" sz="5900" spc="165">
                <a:latin typeface="Times New Roman"/>
                <a:cs typeface="Times New Roman"/>
              </a:rPr>
              <a:t> </a:t>
            </a:r>
            <a:r>
              <a:rPr dirty="0" sz="5900" spc="165"/>
              <a:t>ALCANÇAR </a:t>
            </a:r>
            <a:r>
              <a:rPr dirty="0" sz="5900" spc="65">
                <a:latin typeface="Times New Roman"/>
                <a:cs typeface="Times New Roman"/>
              </a:rPr>
              <a:t> </a:t>
            </a:r>
            <a:r>
              <a:rPr dirty="0" sz="5900" spc="-590"/>
              <a:t>EST</a:t>
            </a:r>
            <a:r>
              <a:rPr dirty="0" sz="5900" spc="-620"/>
              <a:t>A</a:t>
            </a:r>
            <a:r>
              <a:rPr dirty="0" sz="5900" spc="165">
                <a:latin typeface="Times New Roman"/>
                <a:cs typeface="Times New Roman"/>
              </a:rPr>
              <a:t> </a:t>
            </a:r>
            <a:r>
              <a:rPr dirty="0" sz="5900" spc="-565"/>
              <a:t>L</a:t>
            </a:r>
            <a:r>
              <a:rPr dirty="0" sz="5900" spc="-340"/>
              <a:t>IBERDADE?</a:t>
            </a:r>
            <a:endParaRPr sz="5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6834" y="2710940"/>
            <a:ext cx="7914640" cy="7645400"/>
          </a:xfrm>
          <a:prstGeom prst="rect">
            <a:avLst/>
          </a:prstGeom>
        </p:spPr>
        <p:txBody>
          <a:bodyPr wrap="square" lIns="0" tIns="211454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1664"/>
              </a:spcBef>
            </a:pPr>
            <a:r>
              <a:rPr dirty="0" sz="3950" spc="204">
                <a:solidFill>
                  <a:srgbClr val="031728"/>
                </a:solidFill>
                <a:latin typeface="Verdana"/>
                <a:cs typeface="Verdana"/>
              </a:rPr>
              <a:t>João</a:t>
            </a:r>
            <a:r>
              <a:rPr dirty="0" sz="395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031728"/>
                </a:solidFill>
                <a:latin typeface="Verdana"/>
                <a:cs typeface="Verdana"/>
              </a:rPr>
              <a:t>20:</a:t>
            </a:r>
            <a:r>
              <a:rPr dirty="0" sz="3950" spc="-434">
                <a:solidFill>
                  <a:srgbClr val="031728"/>
                </a:solidFill>
                <a:latin typeface="Verdana"/>
                <a:cs typeface="Verdana"/>
              </a:rPr>
              <a:t>3</a:t>
            </a:r>
            <a:r>
              <a:rPr dirty="0" sz="3950" spc="-320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r>
              <a:rPr dirty="0" sz="395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215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395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80">
                <a:solidFill>
                  <a:srgbClr val="031728"/>
                </a:solidFill>
                <a:latin typeface="Verdana"/>
                <a:cs typeface="Verdana"/>
              </a:rPr>
              <a:t>Atos</a:t>
            </a:r>
            <a:r>
              <a:rPr dirty="0" sz="3950" spc="9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3950" spc="-409">
                <a:solidFill>
                  <a:srgbClr val="031728"/>
                </a:solidFill>
                <a:latin typeface="Verdana"/>
                <a:cs typeface="Verdana"/>
              </a:rPr>
              <a:t>16:</a:t>
            </a:r>
            <a:r>
              <a:rPr dirty="0" sz="3950" spc="-434">
                <a:solidFill>
                  <a:srgbClr val="031728"/>
                </a:solidFill>
                <a:latin typeface="Verdana"/>
                <a:cs typeface="Verdana"/>
              </a:rPr>
              <a:t>3</a:t>
            </a:r>
            <a:r>
              <a:rPr dirty="0" sz="3950" spc="-320">
                <a:solidFill>
                  <a:srgbClr val="031728"/>
                </a:solidFill>
                <a:latin typeface="Verdana"/>
                <a:cs typeface="Verdana"/>
              </a:rPr>
              <a:t>1</a:t>
            </a:r>
            <a:endParaRPr sz="3950">
              <a:latin typeface="Verdana"/>
              <a:cs typeface="Verdana"/>
            </a:endParaRPr>
          </a:p>
          <a:p>
            <a:pPr marL="12700" marR="5080">
              <a:lnSpc>
                <a:spcPct val="80300"/>
              </a:lnSpc>
              <a:spcBef>
                <a:spcPts val="2930"/>
              </a:spcBef>
            </a:pPr>
            <a:r>
              <a:rPr dirty="0" sz="4600" spc="-360">
                <a:solidFill>
                  <a:srgbClr val="031728"/>
                </a:solidFill>
                <a:latin typeface="Verdana"/>
                <a:cs typeface="Verdana"/>
              </a:rPr>
              <a:t>Estes</a:t>
            </a:r>
            <a:r>
              <a:rPr dirty="0" sz="4600" spc="-24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65">
                <a:solidFill>
                  <a:srgbClr val="031728"/>
                </a:solidFill>
                <a:latin typeface="Verdana"/>
                <a:cs typeface="Verdana"/>
              </a:rPr>
              <a:t>porém</a:t>
            </a:r>
            <a:r>
              <a:rPr dirty="0" sz="4600" spc="-35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460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50">
                <a:solidFill>
                  <a:srgbClr val="031728"/>
                </a:solidFill>
                <a:latin typeface="Verdana"/>
                <a:cs typeface="Verdana"/>
              </a:rPr>
              <a:t>foram </a:t>
            </a:r>
            <a:r>
              <a:rPr dirty="0" sz="4600" spc="-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265">
                <a:solidFill>
                  <a:srgbClr val="031728"/>
                </a:solidFill>
                <a:latin typeface="Verdana"/>
                <a:cs typeface="Verdana"/>
              </a:rPr>
              <a:t>regist</a:t>
            </a:r>
            <a:r>
              <a:rPr dirty="0" sz="4600" spc="-260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4600" spc="75">
                <a:solidFill>
                  <a:srgbClr val="031728"/>
                </a:solidFill>
                <a:latin typeface="Verdana"/>
                <a:cs typeface="Verdana"/>
              </a:rPr>
              <a:t>ado</a:t>
            </a:r>
            <a:r>
              <a:rPr dirty="0" sz="4600" spc="7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14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4600" spc="13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4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4600" spc="14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0">
                <a:solidFill>
                  <a:srgbClr val="031728"/>
                </a:solidFill>
                <a:latin typeface="Verdana"/>
                <a:cs typeface="Verdana"/>
              </a:rPr>
              <a:t>c</a:t>
            </a:r>
            <a:r>
              <a:rPr dirty="0" sz="4600" spc="-1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4600" spc="-120">
                <a:solidFill>
                  <a:srgbClr val="031728"/>
                </a:solidFill>
                <a:latin typeface="Verdana"/>
                <a:cs typeface="Verdana"/>
              </a:rPr>
              <a:t>eiais </a:t>
            </a:r>
            <a:r>
              <a:rPr dirty="0" sz="4600" spc="-7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45">
                <a:solidFill>
                  <a:srgbClr val="031728"/>
                </a:solidFill>
                <a:latin typeface="Verdana"/>
                <a:cs typeface="Verdana"/>
              </a:rPr>
              <a:t>qu</a:t>
            </a:r>
            <a:r>
              <a:rPr dirty="0" sz="4600" spc="14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20">
                <a:solidFill>
                  <a:srgbClr val="031728"/>
                </a:solidFill>
                <a:latin typeface="Verdana"/>
                <a:cs typeface="Verdana"/>
              </a:rPr>
              <a:t>J</a:t>
            </a:r>
            <a:r>
              <a:rPr dirty="0" sz="4600" spc="-265">
                <a:solidFill>
                  <a:srgbClr val="031728"/>
                </a:solidFill>
                <a:latin typeface="Verdana"/>
                <a:cs typeface="Verdana"/>
              </a:rPr>
              <a:t>esus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60">
                <a:solidFill>
                  <a:srgbClr val="031728"/>
                </a:solidFill>
                <a:latin typeface="Verdana"/>
                <a:cs typeface="Verdana"/>
              </a:rPr>
              <a:t>é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29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460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200">
                <a:solidFill>
                  <a:srgbClr val="031728"/>
                </a:solidFill>
                <a:latin typeface="Verdana"/>
                <a:cs typeface="Verdana"/>
              </a:rPr>
              <a:t>Cristo,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29">
                <a:solidFill>
                  <a:srgbClr val="031728"/>
                </a:solidFill>
                <a:latin typeface="Verdana"/>
                <a:cs typeface="Verdana"/>
              </a:rPr>
              <a:t>o</a:t>
            </a:r>
            <a:r>
              <a:rPr dirty="0" sz="460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80">
                <a:solidFill>
                  <a:srgbClr val="031728"/>
                </a:solidFill>
                <a:latin typeface="Verdana"/>
                <a:cs typeface="Verdana"/>
              </a:rPr>
              <a:t>Filho </a:t>
            </a:r>
            <a:r>
              <a:rPr dirty="0" sz="4600" spc="-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80">
                <a:solidFill>
                  <a:srgbClr val="031728"/>
                </a:solidFill>
                <a:latin typeface="Verdana"/>
                <a:cs typeface="Verdana"/>
              </a:rPr>
              <a:t>d</a:t>
            </a:r>
            <a:r>
              <a:rPr dirty="0" sz="4600" spc="27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215">
                <a:solidFill>
                  <a:srgbClr val="031728"/>
                </a:solidFill>
                <a:latin typeface="Verdana"/>
                <a:cs typeface="Verdana"/>
              </a:rPr>
              <a:t>Deus</a:t>
            </a:r>
            <a:r>
              <a:rPr dirty="0" sz="4600" spc="-120">
                <a:solidFill>
                  <a:srgbClr val="031728"/>
                </a:solidFill>
                <a:latin typeface="Verdana"/>
                <a:cs typeface="Verdana"/>
              </a:rPr>
              <a:t>,</a:t>
            </a:r>
            <a:r>
              <a:rPr dirty="0" sz="460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14">
                <a:solidFill>
                  <a:srgbClr val="031728"/>
                </a:solidFill>
                <a:latin typeface="Verdana"/>
                <a:cs typeface="Verdana"/>
              </a:rPr>
              <a:t>par</a:t>
            </a:r>
            <a:r>
              <a:rPr dirty="0" sz="4600" spc="130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5">
                <a:solidFill>
                  <a:srgbClr val="031728"/>
                </a:solidFill>
                <a:latin typeface="Verdana"/>
                <a:cs typeface="Verdana"/>
              </a:rPr>
              <a:t>que, </a:t>
            </a:r>
            <a:r>
              <a:rPr dirty="0" sz="46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45">
                <a:solidFill>
                  <a:srgbClr val="031728"/>
                </a:solidFill>
                <a:latin typeface="Verdana"/>
                <a:cs typeface="Verdana"/>
              </a:rPr>
              <a:t>crendo,</a:t>
            </a:r>
            <a:r>
              <a:rPr dirty="0" sz="460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05">
                <a:solidFill>
                  <a:srgbClr val="031728"/>
                </a:solidFill>
                <a:latin typeface="Verdana"/>
                <a:cs typeface="Verdana"/>
              </a:rPr>
              <a:t>tenhais</a:t>
            </a:r>
            <a:r>
              <a:rPr dirty="0" sz="4600" spc="10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40">
                <a:solidFill>
                  <a:srgbClr val="031728"/>
                </a:solidFill>
                <a:latin typeface="Verdana"/>
                <a:cs typeface="Verdana"/>
              </a:rPr>
              <a:t>vid</a:t>
            </a:r>
            <a:r>
              <a:rPr dirty="0" sz="4600" spc="55">
                <a:solidFill>
                  <a:srgbClr val="031728"/>
                </a:solidFill>
                <a:latin typeface="Verdana"/>
                <a:cs typeface="Verdana"/>
              </a:rPr>
              <a:t>a</a:t>
            </a:r>
            <a:r>
              <a:rPr dirty="0" sz="4600" spc="11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50">
                <a:solidFill>
                  <a:srgbClr val="031728"/>
                </a:solidFill>
                <a:latin typeface="Verdana"/>
                <a:cs typeface="Verdana"/>
              </a:rPr>
              <a:t>em </a:t>
            </a:r>
            <a:r>
              <a:rPr dirty="0" sz="4600" spc="2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50">
                <a:solidFill>
                  <a:srgbClr val="031728"/>
                </a:solidFill>
                <a:latin typeface="Verdana"/>
                <a:cs typeface="Verdana"/>
              </a:rPr>
              <a:t>se</a:t>
            </a:r>
            <a:r>
              <a:rPr dirty="0" sz="4600" spc="-165">
                <a:solidFill>
                  <a:srgbClr val="031728"/>
                </a:solidFill>
                <a:latin typeface="Verdana"/>
                <a:cs typeface="Verdana"/>
              </a:rPr>
              <a:t>u</a:t>
            </a:r>
            <a:r>
              <a:rPr dirty="0" sz="4600" spc="1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30">
                <a:solidFill>
                  <a:srgbClr val="031728"/>
                </a:solidFill>
                <a:latin typeface="Verdana"/>
                <a:cs typeface="Verdana"/>
              </a:rPr>
              <a:t>nome.</a:t>
            </a:r>
            <a:endParaRPr sz="4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5600">
              <a:latin typeface="Verdana"/>
              <a:cs typeface="Verdana"/>
            </a:endParaRPr>
          </a:p>
          <a:p>
            <a:pPr algn="just" marL="12700" marR="409575">
              <a:lnSpc>
                <a:spcPct val="80300"/>
              </a:lnSpc>
              <a:spcBef>
                <a:spcPts val="4054"/>
              </a:spcBef>
            </a:pPr>
            <a:r>
              <a:rPr dirty="0" sz="4600" spc="-5">
                <a:solidFill>
                  <a:srgbClr val="031728"/>
                </a:solidFill>
                <a:latin typeface="Verdana"/>
                <a:cs typeface="Verdana"/>
              </a:rPr>
              <a:t>Respondera</a:t>
            </a:r>
            <a:r>
              <a:rPr dirty="0" sz="4600" spc="-20">
                <a:solidFill>
                  <a:srgbClr val="031728"/>
                </a:solidFill>
                <a:latin typeface="Verdana"/>
                <a:cs typeface="Verdana"/>
              </a:rPr>
              <a:t>m</a:t>
            </a:r>
            <a:r>
              <a:rPr dirty="0" sz="4600" spc="-560">
                <a:solidFill>
                  <a:srgbClr val="031728"/>
                </a:solidFill>
                <a:latin typeface="Verdana"/>
                <a:cs typeface="Verdana"/>
              </a:rPr>
              <a:t>-</a:t>
            </a:r>
            <a:r>
              <a:rPr dirty="0" sz="4600" spc="-254">
                <a:solidFill>
                  <a:srgbClr val="031728"/>
                </a:solidFill>
                <a:latin typeface="Verdana"/>
                <a:cs typeface="Verdana"/>
              </a:rPr>
              <a:t>lhe</a:t>
            </a:r>
            <a:r>
              <a:rPr dirty="0" sz="4600" spc="-229">
                <a:solidFill>
                  <a:srgbClr val="031728"/>
                </a:solidFill>
                <a:latin typeface="Verdana"/>
                <a:cs typeface="Verdana"/>
              </a:rPr>
              <a:t>:</a:t>
            </a:r>
            <a:r>
              <a:rPr dirty="0" sz="4600" spc="9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75">
                <a:solidFill>
                  <a:srgbClr val="031728"/>
                </a:solidFill>
                <a:latin typeface="Verdana"/>
                <a:cs typeface="Verdana"/>
              </a:rPr>
              <a:t>Crê</a:t>
            </a:r>
            <a:r>
              <a:rPr dirty="0" sz="4600" spc="114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60">
                <a:solidFill>
                  <a:srgbClr val="031728"/>
                </a:solidFill>
                <a:latin typeface="Verdana"/>
                <a:cs typeface="Verdana"/>
              </a:rPr>
              <a:t>no </a:t>
            </a:r>
            <a:r>
              <a:rPr dirty="0" sz="4600" spc="25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200">
                <a:solidFill>
                  <a:srgbClr val="031728"/>
                </a:solidFill>
                <a:latin typeface="Verdana"/>
                <a:cs typeface="Verdana"/>
              </a:rPr>
              <a:t>Senho</a:t>
            </a:r>
            <a:r>
              <a:rPr dirty="0" sz="4600" spc="-135">
                <a:solidFill>
                  <a:srgbClr val="031728"/>
                </a:solidFill>
                <a:latin typeface="Verdana"/>
                <a:cs typeface="Verdana"/>
              </a:rPr>
              <a:t>r</a:t>
            </a:r>
            <a:r>
              <a:rPr dirty="0" sz="4600" spc="10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85">
                <a:solidFill>
                  <a:srgbClr val="031728"/>
                </a:solidFill>
                <a:latin typeface="Verdana"/>
                <a:cs typeface="Verdana"/>
              </a:rPr>
              <a:t>Jesus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620">
                <a:solidFill>
                  <a:srgbClr val="031728"/>
                </a:solidFill>
                <a:latin typeface="Verdana"/>
                <a:cs typeface="Verdana"/>
              </a:rPr>
              <a:t>s</a:t>
            </a:r>
            <a:r>
              <a:rPr dirty="0" sz="4600" spc="-135">
                <a:solidFill>
                  <a:srgbClr val="031728"/>
                </a:solidFill>
                <a:latin typeface="Verdana"/>
                <a:cs typeface="Verdana"/>
              </a:rPr>
              <a:t>erás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45">
                <a:solidFill>
                  <a:srgbClr val="031728"/>
                </a:solidFill>
                <a:latin typeface="Verdana"/>
                <a:cs typeface="Verdana"/>
              </a:rPr>
              <a:t>salvo, </a:t>
            </a:r>
            <a:r>
              <a:rPr dirty="0" sz="4600" spc="-8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-175">
                <a:solidFill>
                  <a:srgbClr val="031728"/>
                </a:solidFill>
                <a:latin typeface="Verdana"/>
                <a:cs typeface="Verdana"/>
              </a:rPr>
              <a:t>tu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260">
                <a:solidFill>
                  <a:srgbClr val="031728"/>
                </a:solidFill>
                <a:latin typeface="Verdana"/>
                <a:cs typeface="Verdana"/>
              </a:rPr>
              <a:t>e</a:t>
            </a:r>
            <a:r>
              <a:rPr dirty="0" sz="4600" spc="114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10">
                <a:solidFill>
                  <a:srgbClr val="031728"/>
                </a:solidFill>
                <a:latin typeface="Verdana"/>
                <a:cs typeface="Verdana"/>
              </a:rPr>
              <a:t>tua</a:t>
            </a:r>
            <a:r>
              <a:rPr dirty="0" sz="4600" spc="130">
                <a:solidFill>
                  <a:srgbClr val="031728"/>
                </a:solidFill>
                <a:latin typeface="Times New Roman"/>
                <a:cs typeface="Times New Roman"/>
              </a:rPr>
              <a:t> </a:t>
            </a:r>
            <a:r>
              <a:rPr dirty="0" sz="4600" spc="75">
                <a:solidFill>
                  <a:srgbClr val="031728"/>
                </a:solidFill>
                <a:latin typeface="Verdana"/>
                <a:cs typeface="Verdana"/>
              </a:rPr>
              <a:t>casa.</a:t>
            </a:r>
            <a:endParaRPr sz="4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2023-04-06T17:56:44Z</dcterms:created>
  <dcterms:modified xsi:type="dcterms:W3CDTF">2023-04-06T17:56:44Z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2023-04-05T00:00:00Z</vt:filetime>
  </property>
  <property fmtid="{D5CDD505-2E9C-101B-9397-08002B2CF9AE}" pid="3" name="LastSaved">
    <vt:filetime>2023-04-06T00:00:00Z</vt:filetime>
  </property>
</Properties>
</file>