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12" r:id="rId18"/>
    <p:sldId id="313" r:id="rId19"/>
    <p:sldId id="31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590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99DAA5D0-23AF-47C7-8D2E-7D544B6DF4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01333" y="3665356"/>
            <a:ext cx="7984345" cy="2370582"/>
          </a:xfrm>
          <a:prstGeom prst="rect">
            <a:avLst/>
          </a:prstGeom>
          <a:solidFill>
            <a:srgbClr val="0070C0">
              <a:alpha val="65000"/>
            </a:srgbClr>
          </a:solidFill>
        </p:spPr>
        <p:txBody>
          <a:bodyPr/>
          <a:lstStyle/>
          <a:p>
            <a:pPr marL="0" indent="0">
              <a:buNone/>
            </a:pPr>
            <a:endParaRPr lang="pt-BR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4800" dirty="0">
                <a:solidFill>
                  <a:schemeClr val="bg1">
                    <a:lumMod val="95000"/>
                  </a:schemeClr>
                </a:solidFill>
              </a:rPr>
              <a:t>ESTUDIO 8</a:t>
            </a:r>
          </a:p>
          <a:p>
            <a:pPr marL="0" indent="0">
              <a:buNone/>
            </a:pPr>
            <a:r>
              <a:rPr lang="es-ES" sz="4800" dirty="0">
                <a:solidFill>
                  <a:schemeClr val="bg1">
                    <a:lumMod val="95000"/>
                  </a:schemeClr>
                </a:solidFill>
              </a:rPr>
              <a:t>Auditoría por mil años</a:t>
            </a:r>
            <a:endParaRPr lang="pt-BR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370" y="1618037"/>
            <a:ext cx="4687313" cy="209118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¿Cuál será el escenario de la Tierra durante los mil años? </a:t>
            </a:r>
            <a:r>
              <a:rPr lang="pt-BR" sz="2400" dirty="0">
                <a:solidFill>
                  <a:schemeClr val="accent4"/>
                </a:solidFill>
              </a:rPr>
              <a:t>Jr 25:33, Jr 4:23-26;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20:1-3</a:t>
            </a:r>
            <a:endParaRPr lang="id-ID" altLang="pt-BR" sz="2400" dirty="0">
              <a:solidFill>
                <a:schemeClr val="accent4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0304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608" y="449825"/>
            <a:ext cx="5588507" cy="3089787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— </a:t>
            </a:r>
            <a:r>
              <a:rPr lang="es-ES" sz="2400" dirty="0"/>
              <a:t>Aquellos a quienes el Señor entregue a la muerte en aquel día se extenderán de un extremo a otro de la tierra. no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SERÁN LLORADOS</a:t>
            </a:r>
            <a:r>
              <a:rPr lang="es-ES" sz="2400" dirty="0"/>
              <a:t>, ni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RECOGIDOS</a:t>
            </a:r>
            <a:r>
              <a:rPr lang="es-ES" sz="2400" dirty="0"/>
              <a:t>, ni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SEPARADOS</a:t>
            </a:r>
            <a:r>
              <a:rPr lang="es-ES" sz="2400" dirty="0"/>
              <a:t>: serán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COMO ESTIÉRCOL </a:t>
            </a:r>
            <a:r>
              <a:rPr lang="es-ES" sz="2400" dirty="0"/>
              <a:t>sobre la faz de la tierra.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4084" y="1406453"/>
            <a:ext cx="5936148" cy="2265895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Y miré, y he aquí que la tierra fértil era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 DESIERTO</a:t>
            </a:r>
            <a:r>
              <a:rPr lang="es-ES" sz="2400" dirty="0"/>
              <a:t>, y todas sus ciudades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ESTABAN EN RUINAS </a:t>
            </a:r>
            <a:r>
              <a:rPr lang="es-ES" sz="2400" dirty="0"/>
              <a:t>delante de Jehová, en el furor de su ira.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4670" y="3259393"/>
            <a:ext cx="6359065" cy="224757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Satanás está aprisionado por las circunstancias, porque su actividad es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ENGAÑAR A LOS SERES HUMANOS</a:t>
            </a:r>
            <a:r>
              <a:rPr lang="es-ES" sz="2400" dirty="0"/>
              <a:t>, ¡pero en este período de mil años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HABRÁ </a:t>
            </a:r>
            <a:r>
              <a:rPr lang="es-ES" sz="2400" dirty="0"/>
              <a:t>NADIE con quien pueda hacerlo!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543" y="841266"/>
            <a:ext cx="4410359" cy="185768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¿Qué ocurre al final de los mil años?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20:5, 7-9, 14; II </a:t>
            </a:r>
            <a:r>
              <a:rPr lang="pt-BR" sz="2400" dirty="0" err="1">
                <a:solidFill>
                  <a:schemeClr val="accent4"/>
                </a:solidFill>
              </a:rPr>
              <a:t>Pe</a:t>
            </a:r>
            <a:r>
              <a:rPr lang="pt-BR" sz="2400" dirty="0">
                <a:solidFill>
                  <a:schemeClr val="accent4"/>
                </a:solidFill>
              </a:rPr>
              <a:t> 2:9;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21:2-3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546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1067" y="1688691"/>
            <a:ext cx="6499152" cy="2160639"/>
          </a:xfrm>
          <a:prstGeom prst="rect">
            <a:avLst/>
          </a:prstGeom>
          <a:solidFill>
            <a:schemeClr val="accent1">
              <a:lumMod val="75000"/>
              <a:alpha val="8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Cuando terminen los mil años, la ciudad santa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PREPARADA POR CRISTO </a:t>
            </a:r>
            <a:r>
              <a:rPr lang="es-ES" sz="2400" dirty="0"/>
              <a:t>desciende del Cielo a la Tierra y, al mismo tiempo,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TODOS LOS QUE LO RECHAZARON</a:t>
            </a:r>
            <a:r>
              <a:rPr lang="es-ES" sz="2400" dirty="0"/>
              <a:t> son resucitados.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8701" y="875074"/>
            <a:ext cx="5962034" cy="2281082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 la orden de Satanás, se reúnen para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ATACAR LA CIUDAD SANTA </a:t>
            </a:r>
            <a:r>
              <a:rPr lang="es-ES" sz="2400" dirty="0"/>
              <a:t>y entonces baja fuego del cielo 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CONSUME A SATANÁS</a:t>
            </a:r>
            <a:r>
              <a:rPr lang="es-ES" sz="2400" dirty="0"/>
              <a:t>, sus ángeles y todos los perdidos.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1305" y="1514800"/>
            <a:ext cx="4999702" cy="1567613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¡Y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TIERRA RENOVADA </a:t>
            </a:r>
            <a:r>
              <a:rPr lang="es-ES" sz="2400" dirty="0"/>
              <a:t>será la nueva morada de Dios con los salvados por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TODA LA ETERNIDAD</a:t>
            </a:r>
            <a:r>
              <a:rPr lang="es-ES" sz="2400" dirty="0"/>
              <a:t>!</a:t>
            </a:r>
            <a:endParaRPr lang="id-ID" altLang="pt-BR" sz="2400" dirty="0">
              <a:solidFill>
                <a:schemeClr val="accent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7344" y="4414905"/>
            <a:ext cx="5098630" cy="1705676"/>
          </a:xfrm>
          <a:prstGeom prst="rect">
            <a:avLst/>
          </a:prstGeom>
          <a:solidFill>
            <a:schemeClr val="accent1">
              <a:lumMod val="75000"/>
              <a:alpha val="7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cuando te das cuenta de la importancia de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TU CONEXIÓN </a:t>
            </a:r>
            <a:r>
              <a:rPr lang="es-ES" sz="2400" dirty="0"/>
              <a:t>con Jesús hoy?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169" y="1048701"/>
            <a:ext cx="5058696" cy="1576512"/>
          </a:xfrm>
          <a:prstGeom prst="rect">
            <a:avLst/>
          </a:prstGeom>
          <a:solidFill>
            <a:schemeClr val="accent1">
              <a:lumMod val="75000"/>
              <a:alpha val="7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¿Usted desea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MANEJAR </a:t>
            </a:r>
            <a:r>
              <a:rPr lang="es-ES" sz="2400" dirty="0"/>
              <a:t>su vida como alguien que quiere vivir en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NUEVA JERUSALÉN</a:t>
            </a:r>
            <a:r>
              <a:rPr lang="es-ES" sz="2400" dirty="0"/>
              <a:t>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9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2314" y="4085303"/>
            <a:ext cx="6916369" cy="246298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El objetivo de la auditoría es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VERIFICAR LA EXACTITUD </a:t>
            </a:r>
            <a:r>
              <a:rPr lang="es-ES" sz="2400" dirty="0"/>
              <a:t>de los registros contables y de los informes financieros con respecto a los hechos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MODIFICAN EL PATRIMONIO </a:t>
            </a:r>
            <a:r>
              <a:rPr lang="es-ES" sz="2400" dirty="0"/>
              <a:t>y la representación de ese patrimonio".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4104" y="1819189"/>
            <a:ext cx="5572842" cy="203014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¿Te has imaginado alguna vez auditando los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HECHOS DE DIOS</a:t>
            </a:r>
            <a:r>
              <a:rPr lang="es-ES" sz="2400" dirty="0"/>
              <a:t>? Eso es exactamente lo que nos ha estado I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NVITANDO </a:t>
            </a:r>
            <a:r>
              <a:rPr lang="es-ES" sz="2400" dirty="0"/>
              <a:t>a hacer durante mil años.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3162" y="1511931"/>
            <a:ext cx="6294284" cy="1917069"/>
          </a:xfrm>
          <a:prstGeom prst="rect">
            <a:avLst/>
          </a:prstGeom>
          <a:solidFill>
            <a:schemeClr val="accent1">
              <a:lumMod val="75000"/>
              <a:alpha val="3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DURANTE MIL AÑOS </a:t>
            </a:r>
            <a:r>
              <a:rPr lang="es-ES" sz="2400" dirty="0"/>
              <a:t>auditaremos los actos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JUICIO DE DIOS</a:t>
            </a:r>
            <a:r>
              <a:rPr lang="es-ES" sz="2400" dirty="0"/>
              <a:t>, examinando los libros de registro de la vida de cada persona.</a:t>
            </a:r>
            <a:endParaRPr lang="pt-BR" sz="23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995" y="260107"/>
            <a:ext cx="4526423" cy="2114383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¿Cuál será la actividad de los santos en el cielo durante esos mil años?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20:6; I Co 6:2,3;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20:4;</a:t>
            </a:r>
            <a:endParaRPr lang="id-ID" altLang="pt-BR" sz="2400" dirty="0">
              <a:solidFill>
                <a:schemeClr val="accent4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1" y="1755057"/>
            <a:ext cx="5810986" cy="199103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/>
              <a:t>...</a:t>
            </a:r>
            <a:r>
              <a:rPr lang="es-ES" sz="2400" dirty="0"/>
              <a:t> serán sacerdotes de Dios y de Cristo y reinarán con él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MIL AÑOS</a:t>
            </a:r>
            <a:r>
              <a:rPr lang="es-ES" sz="2400" dirty="0"/>
              <a:t>. O no sabes que los santos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JUZGARÁN</a:t>
            </a:r>
            <a:r>
              <a:rPr lang="es-ES" sz="2400" dirty="0"/>
              <a:t> al mundo?</a:t>
            </a:r>
            <a:endParaRPr lang="id-ID" altLang="pt-BR" sz="2200" dirty="0">
              <a:solidFill>
                <a:schemeClr val="bg1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42273" y="4187805"/>
            <a:ext cx="4828734" cy="1888530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chemeClr val="accent4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¿A qué conclusión llegarán los santos? </a:t>
            </a:r>
            <a:r>
              <a:rPr lang="pt-BR" sz="2400" dirty="0" err="1">
                <a:solidFill>
                  <a:schemeClr val="accent4"/>
                </a:solidFill>
              </a:rPr>
              <a:t>Ap</a:t>
            </a:r>
            <a:r>
              <a:rPr lang="pt-BR" sz="2400" dirty="0">
                <a:solidFill>
                  <a:schemeClr val="accent4"/>
                </a:solidFill>
              </a:rPr>
              <a:t> 16:7</a:t>
            </a:r>
            <a:endParaRPr lang="id-ID" altLang="pt-BR" sz="2100" dirty="0">
              <a:solidFill>
                <a:schemeClr val="accent4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3107" y="4072284"/>
            <a:ext cx="4296292" cy="2136786"/>
          </a:xfrm>
          <a:prstGeom prst="rect">
            <a:avLst/>
          </a:prstGeom>
          <a:solidFill>
            <a:schemeClr val="accent1">
              <a:lumMod val="75000"/>
              <a:alpha val="7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Como se dice en el campo de la auditoría contable, Dios recibirá un "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DICTAMEN CLARO</a:t>
            </a:r>
            <a:r>
              <a:rPr lang="es-ES" sz="2400" dirty="0"/>
              <a:t>"</a:t>
            </a:r>
            <a:r>
              <a:rPr lang="pt-BR" sz="2400" dirty="0"/>
              <a:t>!</a:t>
            </a:r>
            <a:endParaRPr lang="id-ID" altLang="pt-BR" sz="23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177" y="1112496"/>
            <a:ext cx="5176467" cy="2132149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Al final de los mil años, todos los salvados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PROCLAMARÁN </a:t>
            </a:r>
            <a:r>
              <a:rPr lang="es-ES" sz="2400" dirty="0"/>
              <a:t>que Dios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HA SIDO JUSTO EN SU JUICIO</a:t>
            </a:r>
            <a:r>
              <a:rPr lang="es-ES" sz="2400" dirty="0"/>
              <a:t>, ¡caso por caso!</a:t>
            </a:r>
            <a:endParaRPr lang="id-ID" altLang="pt-BR" sz="2400" dirty="0">
              <a:solidFill>
                <a:srgbClr val="FF0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17541</TotalTime>
  <Words>471</Words>
  <Application>Microsoft Office PowerPoint</Application>
  <PresentationFormat>Widescreen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17</cp:revision>
  <dcterms:created xsi:type="dcterms:W3CDTF">2022-10-31T17:44:27Z</dcterms:created>
  <dcterms:modified xsi:type="dcterms:W3CDTF">2024-01-28T14:01:17Z</dcterms:modified>
</cp:coreProperties>
</file>