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56" r:id="rId3"/>
    <p:sldId id="309" r:id="rId4"/>
    <p:sldId id="294" r:id="rId5"/>
    <p:sldId id="295" r:id="rId6"/>
    <p:sldId id="298" r:id="rId7"/>
    <p:sldId id="299" r:id="rId8"/>
    <p:sldId id="297" r:id="rId9"/>
    <p:sldId id="308" r:id="rId10"/>
    <p:sldId id="300" r:id="rId11"/>
    <p:sldId id="296" r:id="rId12"/>
    <p:sldId id="301" r:id="rId13"/>
    <p:sldId id="302" r:id="rId14"/>
    <p:sldId id="306" r:id="rId15"/>
    <p:sldId id="307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91" autoAdjust="0"/>
    <p:restoredTop sz="94660"/>
  </p:normalViewPr>
  <p:slideViewPr>
    <p:cSldViewPr snapToGrid="0">
      <p:cViewPr varScale="1">
        <p:scale>
          <a:sx n="65" d="100"/>
          <a:sy n="65" d="100"/>
        </p:scale>
        <p:origin x="119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ncip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Texto 16">
            <a:extLst>
              <a:ext uri="{FF2B5EF4-FFF2-40B4-BE49-F238E27FC236}">
                <a16:creationId xmlns:a16="http://schemas.microsoft.com/office/drawing/2014/main" id="{118C3382-C8BA-4EA4-9CED-7BAC042307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90468" y="1337818"/>
            <a:ext cx="4205532" cy="4182364"/>
          </a:xfrm>
          <a:prstGeom prst="ellipse">
            <a:avLst/>
          </a:prstGeom>
          <a:solidFill>
            <a:schemeClr val="accent1">
              <a:lumMod val="75000"/>
              <a:alpha val="49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31E1DCB-D40A-42F3-8AD1-5A8868640C9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29590"/>
            </a:avLst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0564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Imagem 18">
            <a:extLst>
              <a:ext uri="{FF2B5EF4-FFF2-40B4-BE49-F238E27FC236}">
                <a16:creationId xmlns:a16="http://schemas.microsoft.com/office/drawing/2014/main" id="{9EACB302-73F0-48B2-9FA9-97EC73CA34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08295" y="-28135"/>
            <a:ext cx="10922377" cy="6942406"/>
          </a:xfrm>
          <a:custGeom>
            <a:avLst/>
            <a:gdLst>
              <a:gd name="connsiteX0" fmla="*/ 0 w 10138117"/>
              <a:gd name="connsiteY0" fmla="*/ 0 h 6858000"/>
              <a:gd name="connsiteX1" fmla="*/ 8432395 w 10138117"/>
              <a:gd name="connsiteY1" fmla="*/ 0 h 6858000"/>
              <a:gd name="connsiteX2" fmla="*/ 10138117 w 10138117"/>
              <a:gd name="connsiteY2" fmla="*/ 1705722 h 6858000"/>
              <a:gd name="connsiteX3" fmla="*/ 10138117 w 10138117"/>
              <a:gd name="connsiteY3" fmla="*/ 6858000 h 6858000"/>
              <a:gd name="connsiteX4" fmla="*/ 10138117 w 10138117"/>
              <a:gd name="connsiteY4" fmla="*/ 6858000 h 6858000"/>
              <a:gd name="connsiteX5" fmla="*/ 1705722 w 10138117"/>
              <a:gd name="connsiteY5" fmla="*/ 6858000 h 6858000"/>
              <a:gd name="connsiteX6" fmla="*/ 0 w 10138117"/>
              <a:gd name="connsiteY6" fmla="*/ 5152278 h 6858000"/>
              <a:gd name="connsiteX7" fmla="*/ 0 w 10138117"/>
              <a:gd name="connsiteY7" fmla="*/ 0 h 6858000"/>
              <a:gd name="connsiteX0" fmla="*/ 0 w 10138117"/>
              <a:gd name="connsiteY0" fmla="*/ 0 h 6914271"/>
              <a:gd name="connsiteX1" fmla="*/ 8432395 w 10138117"/>
              <a:gd name="connsiteY1" fmla="*/ 0 h 6914271"/>
              <a:gd name="connsiteX2" fmla="*/ 10138117 w 10138117"/>
              <a:gd name="connsiteY2" fmla="*/ 1705722 h 6914271"/>
              <a:gd name="connsiteX3" fmla="*/ 10138117 w 10138117"/>
              <a:gd name="connsiteY3" fmla="*/ 6858000 h 6914271"/>
              <a:gd name="connsiteX4" fmla="*/ 10138117 w 10138117"/>
              <a:gd name="connsiteY4" fmla="*/ 6858000 h 6914271"/>
              <a:gd name="connsiteX5" fmla="*/ 242682 w 10138117"/>
              <a:gd name="connsiteY5" fmla="*/ 6914271 h 6914271"/>
              <a:gd name="connsiteX6" fmla="*/ 0 w 10138117"/>
              <a:gd name="connsiteY6" fmla="*/ 5152278 h 6914271"/>
              <a:gd name="connsiteX7" fmla="*/ 0 w 10138117"/>
              <a:gd name="connsiteY7" fmla="*/ 0 h 6914271"/>
              <a:gd name="connsiteX0" fmla="*/ 689317 w 10827434"/>
              <a:gd name="connsiteY0" fmla="*/ 0 h 6914271"/>
              <a:gd name="connsiteX1" fmla="*/ 9121712 w 10827434"/>
              <a:gd name="connsiteY1" fmla="*/ 0 h 6914271"/>
              <a:gd name="connsiteX2" fmla="*/ 10827434 w 10827434"/>
              <a:gd name="connsiteY2" fmla="*/ 1705722 h 6914271"/>
              <a:gd name="connsiteX3" fmla="*/ 10827434 w 10827434"/>
              <a:gd name="connsiteY3" fmla="*/ 6858000 h 6914271"/>
              <a:gd name="connsiteX4" fmla="*/ 10827434 w 10827434"/>
              <a:gd name="connsiteY4" fmla="*/ 6858000 h 6914271"/>
              <a:gd name="connsiteX5" fmla="*/ 931999 w 10827434"/>
              <a:gd name="connsiteY5" fmla="*/ 6914271 h 6914271"/>
              <a:gd name="connsiteX6" fmla="*/ 0 w 10827434"/>
              <a:gd name="connsiteY6" fmla="*/ 5053804 h 6914271"/>
              <a:gd name="connsiteX7" fmla="*/ 689317 w 10827434"/>
              <a:gd name="connsiteY7" fmla="*/ 0 h 6914271"/>
              <a:gd name="connsiteX0" fmla="*/ 0 w 10925908"/>
              <a:gd name="connsiteY0" fmla="*/ 0 h 6928339"/>
              <a:gd name="connsiteX1" fmla="*/ 9220186 w 10925908"/>
              <a:gd name="connsiteY1" fmla="*/ 14068 h 6928339"/>
              <a:gd name="connsiteX2" fmla="*/ 10925908 w 10925908"/>
              <a:gd name="connsiteY2" fmla="*/ 1719790 h 6928339"/>
              <a:gd name="connsiteX3" fmla="*/ 10925908 w 10925908"/>
              <a:gd name="connsiteY3" fmla="*/ 6872068 h 6928339"/>
              <a:gd name="connsiteX4" fmla="*/ 10925908 w 10925908"/>
              <a:gd name="connsiteY4" fmla="*/ 6872068 h 6928339"/>
              <a:gd name="connsiteX5" fmla="*/ 1030473 w 10925908"/>
              <a:gd name="connsiteY5" fmla="*/ 6928339 h 6928339"/>
              <a:gd name="connsiteX6" fmla="*/ 98474 w 10925908"/>
              <a:gd name="connsiteY6" fmla="*/ 5067872 h 6928339"/>
              <a:gd name="connsiteX7" fmla="*/ 0 w 10925908"/>
              <a:gd name="connsiteY7" fmla="*/ 0 h 6928339"/>
              <a:gd name="connsiteX0" fmla="*/ 0 w 10964580"/>
              <a:gd name="connsiteY0" fmla="*/ 14067 h 6942406"/>
              <a:gd name="connsiteX1" fmla="*/ 10964580 w 10964580"/>
              <a:gd name="connsiteY1" fmla="*/ 0 h 6942406"/>
              <a:gd name="connsiteX2" fmla="*/ 10925908 w 10964580"/>
              <a:gd name="connsiteY2" fmla="*/ 1733857 h 6942406"/>
              <a:gd name="connsiteX3" fmla="*/ 10925908 w 10964580"/>
              <a:gd name="connsiteY3" fmla="*/ 6886135 h 6942406"/>
              <a:gd name="connsiteX4" fmla="*/ 10925908 w 10964580"/>
              <a:gd name="connsiteY4" fmla="*/ 6886135 h 6942406"/>
              <a:gd name="connsiteX5" fmla="*/ 1030473 w 10964580"/>
              <a:gd name="connsiteY5" fmla="*/ 6942406 h 6942406"/>
              <a:gd name="connsiteX6" fmla="*/ 98474 w 10964580"/>
              <a:gd name="connsiteY6" fmla="*/ 5081939 h 6942406"/>
              <a:gd name="connsiteX7" fmla="*/ 0 w 10964580"/>
              <a:gd name="connsiteY7" fmla="*/ 14067 h 6942406"/>
              <a:gd name="connsiteX0" fmla="*/ 0 w 10964580"/>
              <a:gd name="connsiteY0" fmla="*/ 14067 h 6942406"/>
              <a:gd name="connsiteX1" fmla="*/ 10964580 w 10964580"/>
              <a:gd name="connsiteY1" fmla="*/ 0 h 6942406"/>
              <a:gd name="connsiteX2" fmla="*/ 10925908 w 10964580"/>
              <a:gd name="connsiteY2" fmla="*/ 1733857 h 6942406"/>
              <a:gd name="connsiteX3" fmla="*/ 10925908 w 10964580"/>
              <a:gd name="connsiteY3" fmla="*/ 6886135 h 6942406"/>
              <a:gd name="connsiteX4" fmla="*/ 10925908 w 10964580"/>
              <a:gd name="connsiteY4" fmla="*/ 6886135 h 6942406"/>
              <a:gd name="connsiteX5" fmla="*/ 1030473 w 10964580"/>
              <a:gd name="connsiteY5" fmla="*/ 6942406 h 6942406"/>
              <a:gd name="connsiteX6" fmla="*/ 98474 w 10964580"/>
              <a:gd name="connsiteY6" fmla="*/ 5081939 h 6942406"/>
              <a:gd name="connsiteX7" fmla="*/ 0 w 10964580"/>
              <a:gd name="connsiteY7" fmla="*/ 14067 h 6942406"/>
              <a:gd name="connsiteX0" fmla="*/ 0 w 10964580"/>
              <a:gd name="connsiteY0" fmla="*/ 14067 h 6942406"/>
              <a:gd name="connsiteX1" fmla="*/ 10964580 w 10964580"/>
              <a:gd name="connsiteY1" fmla="*/ 0 h 6942406"/>
              <a:gd name="connsiteX2" fmla="*/ 10925908 w 10964580"/>
              <a:gd name="connsiteY2" fmla="*/ 1733857 h 6942406"/>
              <a:gd name="connsiteX3" fmla="*/ 10925908 w 10964580"/>
              <a:gd name="connsiteY3" fmla="*/ 6886135 h 6942406"/>
              <a:gd name="connsiteX4" fmla="*/ 10925908 w 10964580"/>
              <a:gd name="connsiteY4" fmla="*/ 6886135 h 6942406"/>
              <a:gd name="connsiteX5" fmla="*/ 1030473 w 10964580"/>
              <a:gd name="connsiteY5" fmla="*/ 6942406 h 6942406"/>
              <a:gd name="connsiteX6" fmla="*/ 98474 w 10964580"/>
              <a:gd name="connsiteY6" fmla="*/ 5053804 h 6942406"/>
              <a:gd name="connsiteX7" fmla="*/ 0 w 10964580"/>
              <a:gd name="connsiteY7" fmla="*/ 14067 h 6942406"/>
              <a:gd name="connsiteX0" fmla="*/ 0 w 10964580"/>
              <a:gd name="connsiteY0" fmla="*/ 14067 h 6942406"/>
              <a:gd name="connsiteX1" fmla="*/ 10964580 w 10964580"/>
              <a:gd name="connsiteY1" fmla="*/ 0 h 6942406"/>
              <a:gd name="connsiteX2" fmla="*/ 10925908 w 10964580"/>
              <a:gd name="connsiteY2" fmla="*/ 1733857 h 6942406"/>
              <a:gd name="connsiteX3" fmla="*/ 10925908 w 10964580"/>
              <a:gd name="connsiteY3" fmla="*/ 6886135 h 6942406"/>
              <a:gd name="connsiteX4" fmla="*/ 10925908 w 10964580"/>
              <a:gd name="connsiteY4" fmla="*/ 6886135 h 6942406"/>
              <a:gd name="connsiteX5" fmla="*/ 1030473 w 10964580"/>
              <a:gd name="connsiteY5" fmla="*/ 6942406 h 6942406"/>
              <a:gd name="connsiteX6" fmla="*/ 42203 w 10964580"/>
              <a:gd name="connsiteY6" fmla="*/ 5081939 h 6942406"/>
              <a:gd name="connsiteX7" fmla="*/ 0 w 10964580"/>
              <a:gd name="connsiteY7" fmla="*/ 14067 h 6942406"/>
              <a:gd name="connsiteX0" fmla="*/ 42203 w 10922377"/>
              <a:gd name="connsiteY0" fmla="*/ 28134 h 6942406"/>
              <a:gd name="connsiteX1" fmla="*/ 10922377 w 10922377"/>
              <a:gd name="connsiteY1" fmla="*/ 0 h 6942406"/>
              <a:gd name="connsiteX2" fmla="*/ 10883705 w 10922377"/>
              <a:gd name="connsiteY2" fmla="*/ 1733857 h 6942406"/>
              <a:gd name="connsiteX3" fmla="*/ 10883705 w 10922377"/>
              <a:gd name="connsiteY3" fmla="*/ 6886135 h 6942406"/>
              <a:gd name="connsiteX4" fmla="*/ 10883705 w 10922377"/>
              <a:gd name="connsiteY4" fmla="*/ 6886135 h 6942406"/>
              <a:gd name="connsiteX5" fmla="*/ 988270 w 10922377"/>
              <a:gd name="connsiteY5" fmla="*/ 6942406 h 6942406"/>
              <a:gd name="connsiteX6" fmla="*/ 0 w 10922377"/>
              <a:gd name="connsiteY6" fmla="*/ 5081939 h 6942406"/>
              <a:gd name="connsiteX7" fmla="*/ 42203 w 10922377"/>
              <a:gd name="connsiteY7" fmla="*/ 28134 h 6942406"/>
              <a:gd name="connsiteX0" fmla="*/ 28135 w 10922377"/>
              <a:gd name="connsiteY0" fmla="*/ 28134 h 6942406"/>
              <a:gd name="connsiteX1" fmla="*/ 10922377 w 10922377"/>
              <a:gd name="connsiteY1" fmla="*/ 0 h 6942406"/>
              <a:gd name="connsiteX2" fmla="*/ 10883705 w 10922377"/>
              <a:gd name="connsiteY2" fmla="*/ 1733857 h 6942406"/>
              <a:gd name="connsiteX3" fmla="*/ 10883705 w 10922377"/>
              <a:gd name="connsiteY3" fmla="*/ 6886135 h 6942406"/>
              <a:gd name="connsiteX4" fmla="*/ 10883705 w 10922377"/>
              <a:gd name="connsiteY4" fmla="*/ 6886135 h 6942406"/>
              <a:gd name="connsiteX5" fmla="*/ 988270 w 10922377"/>
              <a:gd name="connsiteY5" fmla="*/ 6942406 h 6942406"/>
              <a:gd name="connsiteX6" fmla="*/ 0 w 10922377"/>
              <a:gd name="connsiteY6" fmla="*/ 5081939 h 6942406"/>
              <a:gd name="connsiteX7" fmla="*/ 28135 w 10922377"/>
              <a:gd name="connsiteY7" fmla="*/ 28134 h 6942406"/>
              <a:gd name="connsiteX0" fmla="*/ 28135 w 10922377"/>
              <a:gd name="connsiteY0" fmla="*/ 28134 h 6942406"/>
              <a:gd name="connsiteX1" fmla="*/ 10922377 w 10922377"/>
              <a:gd name="connsiteY1" fmla="*/ 0 h 6942406"/>
              <a:gd name="connsiteX2" fmla="*/ 10883705 w 10922377"/>
              <a:gd name="connsiteY2" fmla="*/ 1733857 h 6942406"/>
              <a:gd name="connsiteX3" fmla="*/ 10883705 w 10922377"/>
              <a:gd name="connsiteY3" fmla="*/ 6886135 h 6942406"/>
              <a:gd name="connsiteX4" fmla="*/ 10883705 w 10922377"/>
              <a:gd name="connsiteY4" fmla="*/ 6886135 h 6942406"/>
              <a:gd name="connsiteX5" fmla="*/ 988270 w 10922377"/>
              <a:gd name="connsiteY5" fmla="*/ 6942406 h 6942406"/>
              <a:gd name="connsiteX6" fmla="*/ 0 w 10922377"/>
              <a:gd name="connsiteY6" fmla="*/ 5081939 h 6942406"/>
              <a:gd name="connsiteX7" fmla="*/ 28135 w 10922377"/>
              <a:gd name="connsiteY7" fmla="*/ 28134 h 6942406"/>
              <a:gd name="connsiteX0" fmla="*/ 28135 w 10922377"/>
              <a:gd name="connsiteY0" fmla="*/ 28134 h 6942406"/>
              <a:gd name="connsiteX1" fmla="*/ 10922377 w 10922377"/>
              <a:gd name="connsiteY1" fmla="*/ 0 h 6942406"/>
              <a:gd name="connsiteX2" fmla="*/ 10883705 w 10922377"/>
              <a:gd name="connsiteY2" fmla="*/ 1733857 h 6942406"/>
              <a:gd name="connsiteX3" fmla="*/ 10883705 w 10922377"/>
              <a:gd name="connsiteY3" fmla="*/ 6886135 h 6942406"/>
              <a:gd name="connsiteX4" fmla="*/ 10883705 w 10922377"/>
              <a:gd name="connsiteY4" fmla="*/ 6886135 h 6942406"/>
              <a:gd name="connsiteX5" fmla="*/ 931999 w 10922377"/>
              <a:gd name="connsiteY5" fmla="*/ 6942406 h 6942406"/>
              <a:gd name="connsiteX6" fmla="*/ 0 w 10922377"/>
              <a:gd name="connsiteY6" fmla="*/ 5081939 h 6942406"/>
              <a:gd name="connsiteX7" fmla="*/ 28135 w 10922377"/>
              <a:gd name="connsiteY7" fmla="*/ 28134 h 6942406"/>
              <a:gd name="connsiteX0" fmla="*/ 28135 w 10922377"/>
              <a:gd name="connsiteY0" fmla="*/ 28134 h 6942406"/>
              <a:gd name="connsiteX1" fmla="*/ 10922377 w 10922377"/>
              <a:gd name="connsiteY1" fmla="*/ 0 h 6942406"/>
              <a:gd name="connsiteX2" fmla="*/ 10883705 w 10922377"/>
              <a:gd name="connsiteY2" fmla="*/ 1733857 h 6942406"/>
              <a:gd name="connsiteX3" fmla="*/ 10883705 w 10922377"/>
              <a:gd name="connsiteY3" fmla="*/ 6886135 h 6942406"/>
              <a:gd name="connsiteX4" fmla="*/ 10883705 w 10922377"/>
              <a:gd name="connsiteY4" fmla="*/ 6886135 h 6942406"/>
              <a:gd name="connsiteX5" fmla="*/ 931999 w 10922377"/>
              <a:gd name="connsiteY5" fmla="*/ 6942406 h 6942406"/>
              <a:gd name="connsiteX6" fmla="*/ 0 w 10922377"/>
              <a:gd name="connsiteY6" fmla="*/ 5081939 h 6942406"/>
              <a:gd name="connsiteX7" fmla="*/ 28135 w 10922377"/>
              <a:gd name="connsiteY7" fmla="*/ 28134 h 6942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22377" h="6942406">
                <a:moveTo>
                  <a:pt x="28135" y="28134"/>
                </a:moveTo>
                <a:lnTo>
                  <a:pt x="10922377" y="0"/>
                </a:lnTo>
                <a:lnTo>
                  <a:pt x="10883705" y="1733857"/>
                </a:lnTo>
                <a:lnTo>
                  <a:pt x="10883705" y="6886135"/>
                </a:lnTo>
                <a:lnTo>
                  <a:pt x="10883705" y="6886135"/>
                </a:lnTo>
                <a:lnTo>
                  <a:pt x="931999" y="6942406"/>
                </a:lnTo>
                <a:cubicBezTo>
                  <a:pt x="958958" y="6111235"/>
                  <a:pt x="577952" y="5519215"/>
                  <a:pt x="0" y="5081939"/>
                </a:cubicBezTo>
                <a:lnTo>
                  <a:pt x="28135" y="28134"/>
                </a:lnTo>
                <a:close/>
              </a:path>
            </a:pathLst>
          </a:custGeo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52571FA-D984-4EB8-881E-3467D3DBBB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98763" y="590550"/>
            <a:ext cx="8736012" cy="94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1BB1511F-707E-451D-B122-93200F091B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98763" y="2193925"/>
            <a:ext cx="2462212" cy="353218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4158845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8636001" y="2917373"/>
            <a:ext cx="2365829" cy="3193143"/>
          </a:xfrm>
          <a:custGeom>
            <a:avLst/>
            <a:gdLst>
              <a:gd name="connsiteX0" fmla="*/ 0 w 2365829"/>
              <a:gd name="connsiteY0" fmla="*/ 0 h 3193143"/>
              <a:gd name="connsiteX1" fmla="*/ 2365829 w 2365829"/>
              <a:gd name="connsiteY1" fmla="*/ 0 h 3193143"/>
              <a:gd name="connsiteX2" fmla="*/ 2365829 w 2365829"/>
              <a:gd name="connsiteY2" fmla="*/ 3193143 h 3193143"/>
              <a:gd name="connsiteX3" fmla="*/ 0 w 2365829"/>
              <a:gd name="connsiteY3" fmla="*/ 3193143 h 319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5829" h="3193143">
                <a:moveTo>
                  <a:pt x="0" y="0"/>
                </a:moveTo>
                <a:lnTo>
                  <a:pt x="2365829" y="0"/>
                </a:lnTo>
                <a:lnTo>
                  <a:pt x="2365829" y="3193143"/>
                </a:lnTo>
                <a:lnTo>
                  <a:pt x="0" y="319314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id-ID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981372" y="711201"/>
            <a:ext cx="4673600" cy="3193143"/>
          </a:xfrm>
          <a:custGeom>
            <a:avLst/>
            <a:gdLst>
              <a:gd name="connsiteX0" fmla="*/ 0 w 4673600"/>
              <a:gd name="connsiteY0" fmla="*/ 0 h 3193143"/>
              <a:gd name="connsiteX1" fmla="*/ 4673600 w 4673600"/>
              <a:gd name="connsiteY1" fmla="*/ 0 h 3193143"/>
              <a:gd name="connsiteX2" fmla="*/ 4673600 w 4673600"/>
              <a:gd name="connsiteY2" fmla="*/ 3193143 h 3193143"/>
              <a:gd name="connsiteX3" fmla="*/ 0 w 4673600"/>
              <a:gd name="connsiteY3" fmla="*/ 3193143 h 319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3600" h="3193143">
                <a:moveTo>
                  <a:pt x="0" y="0"/>
                </a:moveTo>
                <a:lnTo>
                  <a:pt x="4673600" y="0"/>
                </a:lnTo>
                <a:lnTo>
                  <a:pt x="4673600" y="3193143"/>
                </a:lnTo>
                <a:lnTo>
                  <a:pt x="0" y="319314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3906010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A6BBABA-574D-4E1C-9EC5-77EC40500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671" y="299811"/>
            <a:ext cx="96040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7E0FC24D-016D-4096-831C-0488661E3E0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alphaModFix amt="8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6758" y="18255"/>
            <a:ext cx="1867123" cy="1325563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77E58951-ACFE-40EE-A0E1-8A8525C57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alphaModFix amt="8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08" y="5724659"/>
            <a:ext cx="1215339" cy="109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97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</p:sldLayoutIdLst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EF106B49-45BC-42D6-BEDB-83BF557205C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99DAA5D0-23AF-47C7-8D2E-7D544B6DF4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96968" y="4978400"/>
            <a:ext cx="6579021" cy="1676400"/>
          </a:xfrm>
          <a:prstGeom prst="rect">
            <a:avLst/>
          </a:prstGeom>
          <a:solidFill>
            <a:schemeClr val="accent5">
              <a:alpha val="61000"/>
            </a:schemeClr>
          </a:solidFill>
        </p:spPr>
        <p:txBody>
          <a:bodyPr/>
          <a:lstStyle/>
          <a:p>
            <a:pPr marL="0" indent="0">
              <a:buNone/>
            </a:pPr>
            <a:endParaRPr lang="pt-BR" sz="4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S" sz="4400" dirty="0">
                <a:solidFill>
                  <a:schemeClr val="bg1"/>
                </a:solidFill>
              </a:rPr>
              <a:t>ESTUDIO 4</a:t>
            </a:r>
          </a:p>
          <a:p>
            <a:pPr marL="0" indent="0">
              <a:buNone/>
            </a:pPr>
            <a:r>
              <a:rPr lang="es-ES" sz="4400" dirty="0">
                <a:solidFill>
                  <a:schemeClr val="bg1"/>
                </a:solidFill>
              </a:rPr>
              <a:t>Plan de Rescate</a:t>
            </a:r>
            <a:endParaRPr lang="pt-B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721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E63B83FE-6AEE-422F-86E7-79B22745A9B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09419" y="1147318"/>
            <a:ext cx="5206181" cy="2141572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dirty="0">
                <a:solidFill>
                  <a:srgbClr val="FFC000"/>
                </a:solidFill>
              </a:rPr>
              <a:t>03.</a:t>
            </a:r>
            <a:r>
              <a:rPr lang="pt-BR" sz="2400" dirty="0"/>
              <a:t> </a:t>
            </a:r>
            <a:r>
              <a:rPr lang="es-ES" sz="2400" dirty="0"/>
              <a:t>¿Por qué fue necesario que </a:t>
            </a:r>
            <a:r>
              <a:rPr lang="es-ES" sz="2400" dirty="0">
                <a:latin typeface="Montserrat Black" panose="00000A00000000000000" pitchFamily="50" charset="0"/>
              </a:rPr>
              <a:t>CRISTO MURIERA </a:t>
            </a:r>
            <a:r>
              <a:rPr lang="es-ES" sz="2400" dirty="0"/>
              <a:t>por nosotros y cuántos pueden beneficiarse de este sacrificio? </a:t>
            </a:r>
            <a:r>
              <a:rPr lang="pt-BR" sz="2400" dirty="0" err="1">
                <a:solidFill>
                  <a:srgbClr val="FFC000"/>
                </a:solidFill>
              </a:rPr>
              <a:t>Is</a:t>
            </a:r>
            <a:r>
              <a:rPr lang="pt-BR" sz="2400" dirty="0">
                <a:solidFill>
                  <a:srgbClr val="FFC000"/>
                </a:solidFill>
              </a:rPr>
              <a:t> 59:1-2; Jr 13:23; </a:t>
            </a:r>
            <a:r>
              <a:rPr lang="pt-BR" sz="2400" dirty="0" err="1">
                <a:solidFill>
                  <a:srgbClr val="FFC000"/>
                </a:solidFill>
              </a:rPr>
              <a:t>Rm</a:t>
            </a:r>
            <a:r>
              <a:rPr lang="pt-BR" sz="2400" dirty="0">
                <a:solidFill>
                  <a:srgbClr val="FFC000"/>
                </a:solidFill>
              </a:rPr>
              <a:t> 3:23-24; 6:23; </a:t>
            </a:r>
            <a:r>
              <a:rPr lang="pt-BR" sz="2400" dirty="0" err="1">
                <a:solidFill>
                  <a:srgbClr val="FFC000"/>
                </a:solidFill>
              </a:rPr>
              <a:t>Hb</a:t>
            </a:r>
            <a:r>
              <a:rPr lang="pt-BR" sz="2400" dirty="0">
                <a:solidFill>
                  <a:srgbClr val="FFC000"/>
                </a:solidFill>
              </a:rPr>
              <a:t> 5:9</a:t>
            </a:r>
            <a:endParaRPr lang="id-ID" altLang="pt-BR" sz="2400" dirty="0">
              <a:solidFill>
                <a:srgbClr val="FFC000"/>
              </a:solidFill>
              <a:latin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420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C5325921-29F7-43B7-989A-6A250CFF71B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8146" y="1632786"/>
            <a:ext cx="6265390" cy="2091182"/>
          </a:xfrm>
          <a:prstGeom prst="rect">
            <a:avLst/>
          </a:prstGeom>
          <a:solidFill>
            <a:schemeClr val="accent1">
              <a:lumMod val="75000"/>
              <a:alpha val="46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Porque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TODOS PECARON</a:t>
            </a:r>
            <a:r>
              <a:rPr lang="es-ES" sz="2400" dirty="0"/>
              <a:t>, y están destituidos de la gloria de Dios, siendo justificados gratuitamente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POR SU GRACIA</a:t>
            </a:r>
            <a:r>
              <a:rPr lang="es-ES" sz="2400" dirty="0"/>
              <a:t>, mediante la redención que es en Cristo Jesús.</a:t>
            </a:r>
            <a:endParaRPr lang="id-ID" altLang="pt-BR" sz="2400" dirty="0">
              <a:latin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006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FA25BEC1-30FD-4B60-8A07-173B4D71272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6510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28852" y="3701656"/>
            <a:ext cx="5963265" cy="2448422"/>
          </a:xfrm>
          <a:prstGeom prst="rect">
            <a:avLst/>
          </a:prstGeom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dirty="0"/>
              <a:t>O plano </a:t>
            </a:r>
            <a:r>
              <a:rPr lang="pt-BR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PROMETIDO SE CUMPRIU</a:t>
            </a:r>
            <a:r>
              <a:rPr lang="pt-BR" sz="2400" dirty="0"/>
              <a:t>! As evidências bíblicas confrontadas com as evidências histórico-geográficas-culturais nos dão a certeza da existência de Jesus</a:t>
            </a:r>
            <a:r>
              <a:rPr lang="pt-BR" sz="2400" dirty="0">
                <a:solidFill>
                  <a:schemeClr val="accent4"/>
                </a:solidFill>
              </a:rPr>
              <a:t> </a:t>
            </a:r>
            <a:r>
              <a:rPr lang="pt-BR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COMO UM FATO</a:t>
            </a:r>
            <a:r>
              <a:rPr lang="pt-BR" sz="2400" dirty="0"/>
              <a:t>.</a:t>
            </a:r>
            <a:endParaRPr lang="id-ID" altLang="pt-BR" sz="2400" b="1" dirty="0"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36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6DF14C4A-9D03-409E-A2A7-96919927DB2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2016" y="799692"/>
            <a:ext cx="7227868" cy="1987754"/>
          </a:xfrm>
          <a:prstGeom prst="rect">
            <a:avLst/>
          </a:prstGeom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Él mismo dice: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YO SOY LA RESURRECCIÓN Y LA VIDA</a:t>
            </a:r>
            <a:r>
              <a:rPr lang="es-ES" sz="2400" dirty="0"/>
              <a:t>.  El que cree en mí, aunque muera, vivirá. Y el que vive y cree en mí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NO MORIRÁ </a:t>
            </a:r>
            <a:r>
              <a:rPr lang="es-ES" sz="2400" dirty="0"/>
              <a:t>para siempre. </a:t>
            </a:r>
            <a:r>
              <a:rPr lang="pt-BR" sz="2400" dirty="0"/>
              <a:t>(</a:t>
            </a:r>
            <a:r>
              <a:rPr lang="pt-BR" sz="2400" dirty="0" err="1">
                <a:solidFill>
                  <a:srgbClr val="FFC000"/>
                </a:solidFill>
              </a:rPr>
              <a:t>Jo</a:t>
            </a:r>
            <a:r>
              <a:rPr lang="pt-BR" sz="2400" dirty="0">
                <a:solidFill>
                  <a:srgbClr val="FFC000"/>
                </a:solidFill>
              </a:rPr>
              <a:t> 11:25-26</a:t>
            </a:r>
            <a:r>
              <a:rPr lang="pt-BR" sz="2400" dirty="0"/>
              <a:t>)</a:t>
            </a:r>
            <a:endParaRPr lang="id-ID" altLang="pt-BR" sz="24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432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001E678D-A4F8-4FB6-B3D3-27BD4CA3D35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3916" y="2375531"/>
            <a:ext cx="5259632" cy="1695024"/>
          </a:xfrm>
          <a:prstGeom prst="rect">
            <a:avLst/>
          </a:prstGeom>
          <a:solidFill>
            <a:schemeClr val="accent5">
              <a:alpha val="25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¿Cómo reaccionas cuando te das cuenta del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PLAN DE DIOS </a:t>
            </a:r>
            <a:r>
              <a:rPr lang="es-ES" sz="2400" dirty="0"/>
              <a:t>y del origen de Jesús?</a:t>
            </a:r>
            <a:r>
              <a:rPr lang="pt-BR" sz="2400" dirty="0"/>
              <a:t>?</a:t>
            </a:r>
            <a:endParaRPr lang="id-ID" altLang="pt-BR" sz="24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271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8512" y="818535"/>
            <a:ext cx="4366945" cy="2352368"/>
          </a:xfrm>
          <a:prstGeom prst="rect">
            <a:avLst/>
          </a:prstGeom>
          <a:solidFill>
            <a:schemeClr val="accent1">
              <a:lumMod val="75000"/>
              <a:alpha val="40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¿Te das cuenta de que puedes ser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UNA AYUDA </a:t>
            </a:r>
            <a:r>
              <a:rPr lang="es-ES" sz="2400" dirty="0"/>
              <a:t>para que otras personas conozcan el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PLAN DE SALVACIÓN</a:t>
            </a:r>
            <a:r>
              <a:rPr lang="es-ES" sz="2400" dirty="0"/>
              <a:t> de Dios?</a:t>
            </a:r>
            <a:endParaRPr lang="id-ID" altLang="pt-BR" sz="24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091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31E3C962-2E08-44CA-A89F-ABA83DB1788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3801" y="572131"/>
            <a:ext cx="5564432" cy="2038334"/>
          </a:xfrm>
          <a:prstGeom prst="rect">
            <a:avLst/>
          </a:prstGeom>
          <a:solidFill>
            <a:schemeClr val="accent1">
              <a:alpha val="64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2400" dirty="0"/>
              <a:t>El contador bien cualificado no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ACTÚA POR IMPROVISACIÓN</a:t>
            </a:r>
            <a:r>
              <a:rPr lang="es-ES" sz="2400" dirty="0"/>
              <a:t>, se anticipa a los hechos, prevé y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PLANIFICA</a:t>
            </a:r>
            <a:r>
              <a:rPr lang="es-ES" sz="2400" dirty="0">
                <a:solidFill>
                  <a:schemeClr val="accent4"/>
                </a:solidFill>
              </a:rPr>
              <a:t> </a:t>
            </a:r>
            <a:r>
              <a:rPr lang="es-ES" sz="2400" dirty="0"/>
              <a:t>sus acciones por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ANTICIPADO</a:t>
            </a:r>
            <a:r>
              <a:rPr lang="es-ES" sz="2400" dirty="0">
                <a:latin typeface="Montserrat Black" panose="00000A00000000000000" pitchFamily="50" charset="0"/>
              </a:rPr>
              <a:t>.</a:t>
            </a:r>
            <a:r>
              <a:rPr lang="es-ES" sz="2400" dirty="0"/>
              <a:t>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912559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E5489FE3-4826-4B0A-B695-72B4E3B1B30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067" y="601218"/>
            <a:ext cx="6065468" cy="2112485"/>
          </a:xfrm>
          <a:prstGeom prst="rect">
            <a:avLst/>
          </a:prstGeom>
          <a:solidFill>
            <a:schemeClr val="accent1">
              <a:alpha val="56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2400" dirty="0"/>
              <a:t>Del mismo modo, Dios no fue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SORPRENDIDO POR EL PECADO</a:t>
            </a:r>
            <a:r>
              <a:rPr lang="es-ES" sz="2400" dirty="0">
                <a:solidFill>
                  <a:schemeClr val="accent4"/>
                </a:solidFill>
              </a:rPr>
              <a:t> </a:t>
            </a:r>
            <a:r>
              <a:rPr lang="es-ES" sz="2400" dirty="0"/>
              <a:t>de Adán y Eva. Si pecaron, Dios ya tenía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UN PLAN </a:t>
            </a:r>
            <a:r>
              <a:rPr lang="es-ES" sz="2400" dirty="0"/>
              <a:t>para poner en acción.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362180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9229E1F9-7933-415B-9535-E5AF164460D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4622" y="1514799"/>
            <a:ext cx="5291997" cy="2201795"/>
          </a:xfrm>
          <a:prstGeom prst="rect">
            <a:avLst/>
          </a:prstGeom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400" dirty="0">
                <a:solidFill>
                  <a:srgbClr val="FFC000"/>
                </a:solidFill>
              </a:rPr>
              <a:t>01.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es-ES" sz="2400" dirty="0"/>
              <a:t>¿Cuándo se concibió este </a:t>
            </a:r>
            <a:r>
              <a:rPr lang="es-ES" sz="2400" dirty="0">
                <a:latin typeface="Montserrat Black" panose="00000A00000000000000" pitchFamily="50" charset="0"/>
              </a:rPr>
              <a:t>PLAN DE SALVACIÓN </a:t>
            </a:r>
            <a:r>
              <a:rPr lang="es-ES" sz="2400" dirty="0"/>
              <a:t>para los seres humanos si cometiesen pecado? </a:t>
            </a:r>
            <a:r>
              <a:rPr lang="pt-BR" sz="2400" dirty="0">
                <a:solidFill>
                  <a:srgbClr val="FFC000"/>
                </a:solidFill>
              </a:rPr>
              <a:t>I </a:t>
            </a:r>
            <a:r>
              <a:rPr lang="pt-BR" sz="2400" dirty="0" err="1">
                <a:solidFill>
                  <a:srgbClr val="FFC000"/>
                </a:solidFill>
              </a:rPr>
              <a:t>Pe</a:t>
            </a:r>
            <a:r>
              <a:rPr lang="pt-BR" sz="2400" dirty="0">
                <a:solidFill>
                  <a:srgbClr val="FFC000"/>
                </a:solidFill>
              </a:rPr>
              <a:t> 1:18-21; </a:t>
            </a:r>
            <a:r>
              <a:rPr lang="pt-BR" sz="2400" dirty="0" err="1">
                <a:solidFill>
                  <a:srgbClr val="FFC000"/>
                </a:solidFill>
              </a:rPr>
              <a:t>Tt</a:t>
            </a:r>
            <a:r>
              <a:rPr lang="pt-BR" sz="2400" dirty="0">
                <a:solidFill>
                  <a:srgbClr val="FFC000"/>
                </a:solidFill>
              </a:rPr>
              <a:t> 1:2-4; II </a:t>
            </a:r>
            <a:r>
              <a:rPr lang="pt-BR" sz="2400" dirty="0" err="1">
                <a:solidFill>
                  <a:srgbClr val="FFC000"/>
                </a:solidFill>
              </a:rPr>
              <a:t>Tm</a:t>
            </a:r>
            <a:r>
              <a:rPr lang="pt-BR" sz="2400" dirty="0">
                <a:solidFill>
                  <a:srgbClr val="FFC000"/>
                </a:solidFill>
              </a:rPr>
              <a:t> 1:9-10</a:t>
            </a:r>
            <a:endParaRPr lang="pt-BR" sz="2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555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A46E45D1-33B5-472B-91E9-4375999900E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41406" y="4232190"/>
            <a:ext cx="6032091" cy="1991630"/>
          </a:xfrm>
          <a:prstGeom prst="rect">
            <a:avLst/>
          </a:prstGeom>
          <a:solidFill>
            <a:schemeClr val="accent1">
              <a:lumMod val="75000"/>
              <a:alpha val="74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Era conocido antes de la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FUNDACIÓN DEL MUNDO</a:t>
            </a:r>
            <a:r>
              <a:rPr lang="es-ES" sz="2400" dirty="0"/>
              <a:t>, pero se ha manifestado en los últimos tiempos,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A FAVOR DE USTEDES</a:t>
            </a:r>
            <a:r>
              <a:rPr lang="es-ES" sz="2400" dirty="0"/>
              <a:t>.</a:t>
            </a:r>
            <a:endParaRPr lang="id-ID" altLang="pt-BR" sz="2400" dirty="0">
              <a:latin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904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C5492EB4-5F76-4A52-B5C9-EE05BD58C9D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07974" y="1271449"/>
            <a:ext cx="5639935" cy="2518885"/>
          </a:xfrm>
          <a:prstGeom prst="rect">
            <a:avLst/>
          </a:prstGeom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Por medio de él creéis en Dios, que lo resucitó de </a:t>
            </a:r>
            <a:r>
              <a:rPr lang="es-ES" sz="2400" dirty="0">
                <a:latin typeface="Montserrat Black" panose="00000A00000000000000" pitchFamily="50" charset="0"/>
              </a:rPr>
              <a:t>ENTRE LOS MUERTOS </a:t>
            </a:r>
            <a:r>
              <a:rPr lang="es-ES" sz="2400" dirty="0"/>
              <a:t>y le dio gloria, para que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VUESTRA FE Y ESPERANZA</a:t>
            </a:r>
            <a:r>
              <a:rPr lang="es-ES" sz="2400" dirty="0"/>
              <a:t> estén en Dios.</a:t>
            </a:r>
            <a:endParaRPr lang="id-ID" altLang="pt-BR" sz="2400" dirty="0">
              <a:latin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829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069BBDE6-CB27-45DD-AAFB-7ECB9026CF9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2546" y="969108"/>
            <a:ext cx="4230112" cy="1420131"/>
          </a:xfrm>
          <a:prstGeom prst="rect">
            <a:avLst/>
          </a:prstGeom>
          <a:solidFill>
            <a:schemeClr val="accent1">
              <a:lumMod val="75000"/>
              <a:alpha val="36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dirty="0">
                <a:solidFill>
                  <a:srgbClr val="FFC000"/>
                </a:solidFill>
              </a:rPr>
              <a:t>02. </a:t>
            </a:r>
            <a:r>
              <a:rPr lang="es-ES" sz="2400" dirty="0"/>
              <a:t>¿En qué consistía este plan? </a:t>
            </a:r>
            <a:r>
              <a:rPr lang="pt-BR" sz="2400" dirty="0" err="1">
                <a:solidFill>
                  <a:srgbClr val="FFC000"/>
                </a:solidFill>
              </a:rPr>
              <a:t>Fp</a:t>
            </a:r>
            <a:r>
              <a:rPr lang="pt-BR" sz="2400" dirty="0">
                <a:solidFill>
                  <a:srgbClr val="FFC000"/>
                </a:solidFill>
              </a:rPr>
              <a:t> 2:6-8; </a:t>
            </a:r>
            <a:r>
              <a:rPr lang="pt-BR" sz="2400" dirty="0" err="1">
                <a:solidFill>
                  <a:srgbClr val="FFC000"/>
                </a:solidFill>
              </a:rPr>
              <a:t>Jo</a:t>
            </a:r>
            <a:r>
              <a:rPr lang="pt-BR" sz="2400" dirty="0">
                <a:solidFill>
                  <a:srgbClr val="FFC000"/>
                </a:solidFill>
              </a:rPr>
              <a:t> 3:16</a:t>
            </a:r>
            <a:endParaRPr lang="id-ID" altLang="pt-BR" sz="2400" dirty="0">
              <a:solidFill>
                <a:srgbClr val="FFC000"/>
              </a:solidFill>
              <a:latin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173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17EB5AE4-A8C5-4010-A6E5-2C42E3E779D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52968" y="2169500"/>
            <a:ext cx="4767283" cy="2518999"/>
          </a:xfrm>
          <a:prstGeom prst="rect">
            <a:avLst/>
          </a:prstGeom>
          <a:solidFill>
            <a:schemeClr val="accent1">
              <a:lumMod val="75000"/>
              <a:alpha val="24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Porque tanto amó Dios al mundo que le dio a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SU HIJO UNIGÉNITO</a:t>
            </a:r>
            <a:r>
              <a:rPr lang="es-ES" sz="2400" dirty="0"/>
              <a:t>, para que todo el que crea en él no perezca, sino que </a:t>
            </a:r>
            <a:r>
              <a:rPr lang="es-ES" sz="2400" dirty="0">
                <a:latin typeface="Montserrat Black" panose="00000A00000000000000" pitchFamily="50" charset="0"/>
              </a:rPr>
              <a:t>TENGA VIDA ETERNA</a:t>
            </a:r>
            <a:r>
              <a:rPr lang="es-ES" sz="2400" dirty="0"/>
              <a:t>.</a:t>
            </a:r>
            <a:endParaRPr lang="id-ID" altLang="pt-BR" sz="2400" dirty="0">
              <a:latin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097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D358B2C4-9BAC-418C-819C-1EE483BC749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1629918"/>
            <a:ext cx="5652729" cy="2189914"/>
          </a:xfrm>
          <a:prstGeom prst="rect">
            <a:avLst/>
          </a:prstGeom>
          <a:solidFill>
            <a:schemeClr val="accent1">
              <a:lumMod val="75000"/>
              <a:alpha val="44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Ofreció venir a este mundo,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DEJANDO A UN LADO SU DIVINIDAD</a:t>
            </a:r>
            <a:r>
              <a:rPr lang="es-ES" sz="2400" dirty="0"/>
              <a:t>, aceptando, por amor, morir por los </a:t>
            </a:r>
            <a:r>
              <a:rPr lang="es-ES" sz="2400" dirty="0">
                <a:latin typeface="Montserrat Black" panose="00000A00000000000000" pitchFamily="50" charset="0"/>
              </a:rPr>
              <a:t>SERES HUMANOS</a:t>
            </a:r>
            <a:r>
              <a:rPr lang="es-ES" sz="2400" dirty="0"/>
              <a:t>, haciendo posible la vida eterna.</a:t>
            </a:r>
            <a:endParaRPr lang="id-ID" altLang="pt-BR" sz="2400" dirty="0">
              <a:latin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700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3200" b="1" dirty="0">
            <a:latin typeface="Century Gothic" panose="020B0502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15451</TotalTime>
  <Words>381</Words>
  <Application>Microsoft Office PowerPoint</Application>
  <PresentationFormat>Widescreen</PresentationFormat>
  <Paragraphs>17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Lato</vt:lpstr>
      <vt:lpstr>Montserrat Black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55199</dc:creator>
  <cp:lastModifiedBy>USB - Mitchel Urbano</cp:lastModifiedBy>
  <cp:revision>12</cp:revision>
  <dcterms:created xsi:type="dcterms:W3CDTF">2022-10-31T17:44:27Z</dcterms:created>
  <dcterms:modified xsi:type="dcterms:W3CDTF">2024-01-26T17:25:26Z</dcterms:modified>
</cp:coreProperties>
</file>