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308" r:id="rId3"/>
    <p:sldId id="256" r:id="rId4"/>
    <p:sldId id="294" r:id="rId5"/>
    <p:sldId id="295" r:id="rId6"/>
    <p:sldId id="298" r:id="rId7"/>
    <p:sldId id="299" r:id="rId8"/>
    <p:sldId id="297" r:id="rId9"/>
    <p:sldId id="300" r:id="rId10"/>
    <p:sldId id="296" r:id="rId11"/>
    <p:sldId id="301" r:id="rId12"/>
    <p:sldId id="302" r:id="rId13"/>
    <p:sldId id="303" r:id="rId14"/>
    <p:sldId id="304" r:id="rId15"/>
    <p:sldId id="305" r:id="rId16"/>
    <p:sldId id="306" r:id="rId17"/>
    <p:sldId id="307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cip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Imagem 26">
            <a:extLst>
              <a:ext uri="{FF2B5EF4-FFF2-40B4-BE49-F238E27FC236}">
                <a16:creationId xmlns:a16="http://schemas.microsoft.com/office/drawing/2014/main" id="{FFE3C1D2-A029-48CD-B763-B85C0D27BD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8000"/>
          </a:xfrm>
          <a:prstGeom prst="snip2DiagRect">
            <a:avLst>
              <a:gd name="adj1" fmla="val 0"/>
              <a:gd name="adj2" fmla="val 33898"/>
            </a:avLst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118C3382-C8BA-4EA4-9CED-7BAC04230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90468" y="1337818"/>
            <a:ext cx="4205532" cy="4182364"/>
          </a:xfrm>
          <a:prstGeom prst="ellipse">
            <a:avLst/>
          </a:prstGeom>
          <a:solidFill>
            <a:schemeClr val="accent1">
              <a:alpha val="72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380564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18">
            <a:extLst>
              <a:ext uri="{FF2B5EF4-FFF2-40B4-BE49-F238E27FC236}">
                <a16:creationId xmlns:a16="http://schemas.microsoft.com/office/drawing/2014/main" id="{9EACB302-73F0-48B2-9FA9-97EC73CA34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08295" y="-28135"/>
            <a:ext cx="10922377" cy="6942406"/>
          </a:xfrm>
          <a:custGeom>
            <a:avLst/>
            <a:gdLst>
              <a:gd name="connsiteX0" fmla="*/ 0 w 10138117"/>
              <a:gd name="connsiteY0" fmla="*/ 0 h 6858000"/>
              <a:gd name="connsiteX1" fmla="*/ 8432395 w 10138117"/>
              <a:gd name="connsiteY1" fmla="*/ 0 h 6858000"/>
              <a:gd name="connsiteX2" fmla="*/ 10138117 w 10138117"/>
              <a:gd name="connsiteY2" fmla="*/ 1705722 h 6858000"/>
              <a:gd name="connsiteX3" fmla="*/ 10138117 w 10138117"/>
              <a:gd name="connsiteY3" fmla="*/ 6858000 h 6858000"/>
              <a:gd name="connsiteX4" fmla="*/ 10138117 w 10138117"/>
              <a:gd name="connsiteY4" fmla="*/ 6858000 h 6858000"/>
              <a:gd name="connsiteX5" fmla="*/ 1705722 w 10138117"/>
              <a:gd name="connsiteY5" fmla="*/ 6858000 h 6858000"/>
              <a:gd name="connsiteX6" fmla="*/ 0 w 10138117"/>
              <a:gd name="connsiteY6" fmla="*/ 5152278 h 6858000"/>
              <a:gd name="connsiteX7" fmla="*/ 0 w 10138117"/>
              <a:gd name="connsiteY7" fmla="*/ 0 h 6858000"/>
              <a:gd name="connsiteX0" fmla="*/ 0 w 10138117"/>
              <a:gd name="connsiteY0" fmla="*/ 0 h 6914271"/>
              <a:gd name="connsiteX1" fmla="*/ 8432395 w 10138117"/>
              <a:gd name="connsiteY1" fmla="*/ 0 h 6914271"/>
              <a:gd name="connsiteX2" fmla="*/ 10138117 w 10138117"/>
              <a:gd name="connsiteY2" fmla="*/ 1705722 h 6914271"/>
              <a:gd name="connsiteX3" fmla="*/ 10138117 w 10138117"/>
              <a:gd name="connsiteY3" fmla="*/ 6858000 h 6914271"/>
              <a:gd name="connsiteX4" fmla="*/ 10138117 w 10138117"/>
              <a:gd name="connsiteY4" fmla="*/ 6858000 h 6914271"/>
              <a:gd name="connsiteX5" fmla="*/ 242682 w 10138117"/>
              <a:gd name="connsiteY5" fmla="*/ 6914271 h 6914271"/>
              <a:gd name="connsiteX6" fmla="*/ 0 w 10138117"/>
              <a:gd name="connsiteY6" fmla="*/ 5152278 h 6914271"/>
              <a:gd name="connsiteX7" fmla="*/ 0 w 10138117"/>
              <a:gd name="connsiteY7" fmla="*/ 0 h 6914271"/>
              <a:gd name="connsiteX0" fmla="*/ 689317 w 10827434"/>
              <a:gd name="connsiteY0" fmla="*/ 0 h 6914271"/>
              <a:gd name="connsiteX1" fmla="*/ 9121712 w 10827434"/>
              <a:gd name="connsiteY1" fmla="*/ 0 h 6914271"/>
              <a:gd name="connsiteX2" fmla="*/ 10827434 w 10827434"/>
              <a:gd name="connsiteY2" fmla="*/ 1705722 h 6914271"/>
              <a:gd name="connsiteX3" fmla="*/ 10827434 w 10827434"/>
              <a:gd name="connsiteY3" fmla="*/ 6858000 h 6914271"/>
              <a:gd name="connsiteX4" fmla="*/ 10827434 w 10827434"/>
              <a:gd name="connsiteY4" fmla="*/ 6858000 h 6914271"/>
              <a:gd name="connsiteX5" fmla="*/ 931999 w 10827434"/>
              <a:gd name="connsiteY5" fmla="*/ 6914271 h 6914271"/>
              <a:gd name="connsiteX6" fmla="*/ 0 w 10827434"/>
              <a:gd name="connsiteY6" fmla="*/ 5053804 h 6914271"/>
              <a:gd name="connsiteX7" fmla="*/ 689317 w 10827434"/>
              <a:gd name="connsiteY7" fmla="*/ 0 h 6914271"/>
              <a:gd name="connsiteX0" fmla="*/ 0 w 10925908"/>
              <a:gd name="connsiteY0" fmla="*/ 0 h 6928339"/>
              <a:gd name="connsiteX1" fmla="*/ 9220186 w 10925908"/>
              <a:gd name="connsiteY1" fmla="*/ 14068 h 6928339"/>
              <a:gd name="connsiteX2" fmla="*/ 10925908 w 10925908"/>
              <a:gd name="connsiteY2" fmla="*/ 1719790 h 6928339"/>
              <a:gd name="connsiteX3" fmla="*/ 10925908 w 10925908"/>
              <a:gd name="connsiteY3" fmla="*/ 6872068 h 6928339"/>
              <a:gd name="connsiteX4" fmla="*/ 10925908 w 10925908"/>
              <a:gd name="connsiteY4" fmla="*/ 6872068 h 6928339"/>
              <a:gd name="connsiteX5" fmla="*/ 1030473 w 10925908"/>
              <a:gd name="connsiteY5" fmla="*/ 6928339 h 6928339"/>
              <a:gd name="connsiteX6" fmla="*/ 98474 w 10925908"/>
              <a:gd name="connsiteY6" fmla="*/ 5067872 h 6928339"/>
              <a:gd name="connsiteX7" fmla="*/ 0 w 10925908"/>
              <a:gd name="connsiteY7" fmla="*/ 0 h 6928339"/>
              <a:gd name="connsiteX0" fmla="*/ 0 w 10964580"/>
              <a:gd name="connsiteY0" fmla="*/ 14067 h 6942406"/>
              <a:gd name="connsiteX1" fmla="*/ 10964580 w 10964580"/>
              <a:gd name="connsiteY1" fmla="*/ 0 h 6942406"/>
              <a:gd name="connsiteX2" fmla="*/ 10925908 w 10964580"/>
              <a:gd name="connsiteY2" fmla="*/ 1733857 h 6942406"/>
              <a:gd name="connsiteX3" fmla="*/ 10925908 w 10964580"/>
              <a:gd name="connsiteY3" fmla="*/ 6886135 h 6942406"/>
              <a:gd name="connsiteX4" fmla="*/ 10925908 w 10964580"/>
              <a:gd name="connsiteY4" fmla="*/ 6886135 h 6942406"/>
              <a:gd name="connsiteX5" fmla="*/ 1030473 w 10964580"/>
              <a:gd name="connsiteY5" fmla="*/ 6942406 h 6942406"/>
              <a:gd name="connsiteX6" fmla="*/ 98474 w 10964580"/>
              <a:gd name="connsiteY6" fmla="*/ 5081939 h 6942406"/>
              <a:gd name="connsiteX7" fmla="*/ 0 w 10964580"/>
              <a:gd name="connsiteY7" fmla="*/ 14067 h 6942406"/>
              <a:gd name="connsiteX0" fmla="*/ 0 w 10964580"/>
              <a:gd name="connsiteY0" fmla="*/ 14067 h 6942406"/>
              <a:gd name="connsiteX1" fmla="*/ 10964580 w 10964580"/>
              <a:gd name="connsiteY1" fmla="*/ 0 h 6942406"/>
              <a:gd name="connsiteX2" fmla="*/ 10925908 w 10964580"/>
              <a:gd name="connsiteY2" fmla="*/ 1733857 h 6942406"/>
              <a:gd name="connsiteX3" fmla="*/ 10925908 w 10964580"/>
              <a:gd name="connsiteY3" fmla="*/ 6886135 h 6942406"/>
              <a:gd name="connsiteX4" fmla="*/ 10925908 w 10964580"/>
              <a:gd name="connsiteY4" fmla="*/ 6886135 h 6942406"/>
              <a:gd name="connsiteX5" fmla="*/ 1030473 w 10964580"/>
              <a:gd name="connsiteY5" fmla="*/ 6942406 h 6942406"/>
              <a:gd name="connsiteX6" fmla="*/ 98474 w 10964580"/>
              <a:gd name="connsiteY6" fmla="*/ 5081939 h 6942406"/>
              <a:gd name="connsiteX7" fmla="*/ 0 w 10964580"/>
              <a:gd name="connsiteY7" fmla="*/ 14067 h 6942406"/>
              <a:gd name="connsiteX0" fmla="*/ 0 w 10964580"/>
              <a:gd name="connsiteY0" fmla="*/ 14067 h 6942406"/>
              <a:gd name="connsiteX1" fmla="*/ 10964580 w 10964580"/>
              <a:gd name="connsiteY1" fmla="*/ 0 h 6942406"/>
              <a:gd name="connsiteX2" fmla="*/ 10925908 w 10964580"/>
              <a:gd name="connsiteY2" fmla="*/ 1733857 h 6942406"/>
              <a:gd name="connsiteX3" fmla="*/ 10925908 w 10964580"/>
              <a:gd name="connsiteY3" fmla="*/ 6886135 h 6942406"/>
              <a:gd name="connsiteX4" fmla="*/ 10925908 w 10964580"/>
              <a:gd name="connsiteY4" fmla="*/ 6886135 h 6942406"/>
              <a:gd name="connsiteX5" fmla="*/ 1030473 w 10964580"/>
              <a:gd name="connsiteY5" fmla="*/ 6942406 h 6942406"/>
              <a:gd name="connsiteX6" fmla="*/ 98474 w 10964580"/>
              <a:gd name="connsiteY6" fmla="*/ 5053804 h 6942406"/>
              <a:gd name="connsiteX7" fmla="*/ 0 w 10964580"/>
              <a:gd name="connsiteY7" fmla="*/ 14067 h 6942406"/>
              <a:gd name="connsiteX0" fmla="*/ 0 w 10964580"/>
              <a:gd name="connsiteY0" fmla="*/ 14067 h 6942406"/>
              <a:gd name="connsiteX1" fmla="*/ 10964580 w 10964580"/>
              <a:gd name="connsiteY1" fmla="*/ 0 h 6942406"/>
              <a:gd name="connsiteX2" fmla="*/ 10925908 w 10964580"/>
              <a:gd name="connsiteY2" fmla="*/ 1733857 h 6942406"/>
              <a:gd name="connsiteX3" fmla="*/ 10925908 w 10964580"/>
              <a:gd name="connsiteY3" fmla="*/ 6886135 h 6942406"/>
              <a:gd name="connsiteX4" fmla="*/ 10925908 w 10964580"/>
              <a:gd name="connsiteY4" fmla="*/ 6886135 h 6942406"/>
              <a:gd name="connsiteX5" fmla="*/ 1030473 w 10964580"/>
              <a:gd name="connsiteY5" fmla="*/ 6942406 h 6942406"/>
              <a:gd name="connsiteX6" fmla="*/ 42203 w 10964580"/>
              <a:gd name="connsiteY6" fmla="*/ 5081939 h 6942406"/>
              <a:gd name="connsiteX7" fmla="*/ 0 w 10964580"/>
              <a:gd name="connsiteY7" fmla="*/ 14067 h 6942406"/>
              <a:gd name="connsiteX0" fmla="*/ 42203 w 10922377"/>
              <a:gd name="connsiteY0" fmla="*/ 28134 h 6942406"/>
              <a:gd name="connsiteX1" fmla="*/ 10922377 w 10922377"/>
              <a:gd name="connsiteY1" fmla="*/ 0 h 6942406"/>
              <a:gd name="connsiteX2" fmla="*/ 10883705 w 10922377"/>
              <a:gd name="connsiteY2" fmla="*/ 1733857 h 6942406"/>
              <a:gd name="connsiteX3" fmla="*/ 10883705 w 10922377"/>
              <a:gd name="connsiteY3" fmla="*/ 6886135 h 6942406"/>
              <a:gd name="connsiteX4" fmla="*/ 10883705 w 10922377"/>
              <a:gd name="connsiteY4" fmla="*/ 6886135 h 6942406"/>
              <a:gd name="connsiteX5" fmla="*/ 988270 w 10922377"/>
              <a:gd name="connsiteY5" fmla="*/ 6942406 h 6942406"/>
              <a:gd name="connsiteX6" fmla="*/ 0 w 10922377"/>
              <a:gd name="connsiteY6" fmla="*/ 5081939 h 6942406"/>
              <a:gd name="connsiteX7" fmla="*/ 42203 w 10922377"/>
              <a:gd name="connsiteY7" fmla="*/ 28134 h 6942406"/>
              <a:gd name="connsiteX0" fmla="*/ 28135 w 10922377"/>
              <a:gd name="connsiteY0" fmla="*/ 28134 h 6942406"/>
              <a:gd name="connsiteX1" fmla="*/ 10922377 w 10922377"/>
              <a:gd name="connsiteY1" fmla="*/ 0 h 6942406"/>
              <a:gd name="connsiteX2" fmla="*/ 10883705 w 10922377"/>
              <a:gd name="connsiteY2" fmla="*/ 1733857 h 6942406"/>
              <a:gd name="connsiteX3" fmla="*/ 10883705 w 10922377"/>
              <a:gd name="connsiteY3" fmla="*/ 6886135 h 6942406"/>
              <a:gd name="connsiteX4" fmla="*/ 10883705 w 10922377"/>
              <a:gd name="connsiteY4" fmla="*/ 6886135 h 6942406"/>
              <a:gd name="connsiteX5" fmla="*/ 988270 w 10922377"/>
              <a:gd name="connsiteY5" fmla="*/ 6942406 h 6942406"/>
              <a:gd name="connsiteX6" fmla="*/ 0 w 10922377"/>
              <a:gd name="connsiteY6" fmla="*/ 5081939 h 6942406"/>
              <a:gd name="connsiteX7" fmla="*/ 28135 w 10922377"/>
              <a:gd name="connsiteY7" fmla="*/ 28134 h 6942406"/>
              <a:gd name="connsiteX0" fmla="*/ 28135 w 10922377"/>
              <a:gd name="connsiteY0" fmla="*/ 28134 h 6942406"/>
              <a:gd name="connsiteX1" fmla="*/ 10922377 w 10922377"/>
              <a:gd name="connsiteY1" fmla="*/ 0 h 6942406"/>
              <a:gd name="connsiteX2" fmla="*/ 10883705 w 10922377"/>
              <a:gd name="connsiteY2" fmla="*/ 1733857 h 6942406"/>
              <a:gd name="connsiteX3" fmla="*/ 10883705 w 10922377"/>
              <a:gd name="connsiteY3" fmla="*/ 6886135 h 6942406"/>
              <a:gd name="connsiteX4" fmla="*/ 10883705 w 10922377"/>
              <a:gd name="connsiteY4" fmla="*/ 6886135 h 6942406"/>
              <a:gd name="connsiteX5" fmla="*/ 988270 w 10922377"/>
              <a:gd name="connsiteY5" fmla="*/ 6942406 h 6942406"/>
              <a:gd name="connsiteX6" fmla="*/ 0 w 10922377"/>
              <a:gd name="connsiteY6" fmla="*/ 5081939 h 6942406"/>
              <a:gd name="connsiteX7" fmla="*/ 28135 w 10922377"/>
              <a:gd name="connsiteY7" fmla="*/ 28134 h 6942406"/>
              <a:gd name="connsiteX0" fmla="*/ 28135 w 10922377"/>
              <a:gd name="connsiteY0" fmla="*/ 28134 h 6942406"/>
              <a:gd name="connsiteX1" fmla="*/ 10922377 w 10922377"/>
              <a:gd name="connsiteY1" fmla="*/ 0 h 6942406"/>
              <a:gd name="connsiteX2" fmla="*/ 10883705 w 10922377"/>
              <a:gd name="connsiteY2" fmla="*/ 1733857 h 6942406"/>
              <a:gd name="connsiteX3" fmla="*/ 10883705 w 10922377"/>
              <a:gd name="connsiteY3" fmla="*/ 6886135 h 6942406"/>
              <a:gd name="connsiteX4" fmla="*/ 10883705 w 10922377"/>
              <a:gd name="connsiteY4" fmla="*/ 6886135 h 6942406"/>
              <a:gd name="connsiteX5" fmla="*/ 931999 w 10922377"/>
              <a:gd name="connsiteY5" fmla="*/ 6942406 h 6942406"/>
              <a:gd name="connsiteX6" fmla="*/ 0 w 10922377"/>
              <a:gd name="connsiteY6" fmla="*/ 5081939 h 6942406"/>
              <a:gd name="connsiteX7" fmla="*/ 28135 w 10922377"/>
              <a:gd name="connsiteY7" fmla="*/ 28134 h 6942406"/>
              <a:gd name="connsiteX0" fmla="*/ 28135 w 10922377"/>
              <a:gd name="connsiteY0" fmla="*/ 28134 h 6942406"/>
              <a:gd name="connsiteX1" fmla="*/ 10922377 w 10922377"/>
              <a:gd name="connsiteY1" fmla="*/ 0 h 6942406"/>
              <a:gd name="connsiteX2" fmla="*/ 10883705 w 10922377"/>
              <a:gd name="connsiteY2" fmla="*/ 1733857 h 6942406"/>
              <a:gd name="connsiteX3" fmla="*/ 10883705 w 10922377"/>
              <a:gd name="connsiteY3" fmla="*/ 6886135 h 6942406"/>
              <a:gd name="connsiteX4" fmla="*/ 10883705 w 10922377"/>
              <a:gd name="connsiteY4" fmla="*/ 6886135 h 6942406"/>
              <a:gd name="connsiteX5" fmla="*/ 931999 w 10922377"/>
              <a:gd name="connsiteY5" fmla="*/ 6942406 h 6942406"/>
              <a:gd name="connsiteX6" fmla="*/ 0 w 10922377"/>
              <a:gd name="connsiteY6" fmla="*/ 5081939 h 6942406"/>
              <a:gd name="connsiteX7" fmla="*/ 28135 w 10922377"/>
              <a:gd name="connsiteY7" fmla="*/ 28134 h 694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377" h="6942406">
                <a:moveTo>
                  <a:pt x="28135" y="28134"/>
                </a:moveTo>
                <a:lnTo>
                  <a:pt x="10922377" y="0"/>
                </a:lnTo>
                <a:lnTo>
                  <a:pt x="10883705" y="1733857"/>
                </a:lnTo>
                <a:lnTo>
                  <a:pt x="10883705" y="6886135"/>
                </a:lnTo>
                <a:lnTo>
                  <a:pt x="10883705" y="6886135"/>
                </a:lnTo>
                <a:lnTo>
                  <a:pt x="931999" y="6942406"/>
                </a:lnTo>
                <a:cubicBezTo>
                  <a:pt x="958958" y="6111235"/>
                  <a:pt x="577952" y="5519215"/>
                  <a:pt x="0" y="5081939"/>
                </a:cubicBezTo>
                <a:lnTo>
                  <a:pt x="28135" y="28134"/>
                </a:lnTo>
                <a:close/>
              </a:path>
            </a:pathLst>
          </a:custGeo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52571FA-D984-4EB8-881E-3467D3DBBB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8763" y="590550"/>
            <a:ext cx="8736012" cy="94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1BB1511F-707E-451D-B122-93200F091B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8763" y="2193925"/>
            <a:ext cx="2462212" cy="35321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158845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636001" y="2917373"/>
            <a:ext cx="2365829" cy="3193143"/>
          </a:xfrm>
          <a:custGeom>
            <a:avLst/>
            <a:gdLst>
              <a:gd name="connsiteX0" fmla="*/ 0 w 2365829"/>
              <a:gd name="connsiteY0" fmla="*/ 0 h 3193143"/>
              <a:gd name="connsiteX1" fmla="*/ 2365829 w 2365829"/>
              <a:gd name="connsiteY1" fmla="*/ 0 h 3193143"/>
              <a:gd name="connsiteX2" fmla="*/ 2365829 w 2365829"/>
              <a:gd name="connsiteY2" fmla="*/ 3193143 h 3193143"/>
              <a:gd name="connsiteX3" fmla="*/ 0 w 2365829"/>
              <a:gd name="connsiteY3" fmla="*/ 3193143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829" h="3193143">
                <a:moveTo>
                  <a:pt x="0" y="0"/>
                </a:moveTo>
                <a:lnTo>
                  <a:pt x="2365829" y="0"/>
                </a:lnTo>
                <a:lnTo>
                  <a:pt x="2365829" y="3193143"/>
                </a:lnTo>
                <a:lnTo>
                  <a:pt x="0" y="319314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981372" y="711201"/>
            <a:ext cx="4673600" cy="3193143"/>
          </a:xfrm>
          <a:custGeom>
            <a:avLst/>
            <a:gdLst>
              <a:gd name="connsiteX0" fmla="*/ 0 w 4673600"/>
              <a:gd name="connsiteY0" fmla="*/ 0 h 3193143"/>
              <a:gd name="connsiteX1" fmla="*/ 4673600 w 4673600"/>
              <a:gd name="connsiteY1" fmla="*/ 0 h 3193143"/>
              <a:gd name="connsiteX2" fmla="*/ 4673600 w 4673600"/>
              <a:gd name="connsiteY2" fmla="*/ 3193143 h 3193143"/>
              <a:gd name="connsiteX3" fmla="*/ 0 w 4673600"/>
              <a:gd name="connsiteY3" fmla="*/ 3193143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3600" h="3193143">
                <a:moveTo>
                  <a:pt x="0" y="0"/>
                </a:moveTo>
                <a:lnTo>
                  <a:pt x="4673600" y="0"/>
                </a:lnTo>
                <a:lnTo>
                  <a:pt x="4673600" y="3193143"/>
                </a:lnTo>
                <a:lnTo>
                  <a:pt x="0" y="319314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906010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A6BBABA-574D-4E1C-9EC5-77EC4050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243" y="365125"/>
            <a:ext cx="88345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E0FC24D-016D-4096-831C-0488661E3E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394" y="18255"/>
            <a:ext cx="2173759" cy="154325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AE1B744-6FF6-4E99-B689-898EE36E135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5" y="5518369"/>
            <a:ext cx="147645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7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</p:sldLayoutIdLst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ço Reservado para Imagem 13">
            <a:extLst>
              <a:ext uri="{FF2B5EF4-FFF2-40B4-BE49-F238E27FC236}">
                <a16:creationId xmlns:a16="http://schemas.microsoft.com/office/drawing/2014/main" id="{35972092-E987-4FC1-8BF0-259D1F354E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solidFill>
            <a:schemeClr val="accent1">
              <a:lumMod val="75000"/>
            </a:schemeClr>
          </a:solidFill>
        </p:spPr>
      </p:pic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99DAA5D0-23AF-47C7-8D2E-7D544B6DF4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49247" y="4427621"/>
            <a:ext cx="7494164" cy="2005263"/>
          </a:xfrm>
          <a:prstGeom prst="rect">
            <a:avLst/>
          </a:prstGeom>
          <a:solidFill>
            <a:srgbClr val="0070C0">
              <a:alpha val="62000"/>
            </a:srgbClr>
          </a:solidFill>
        </p:spPr>
        <p:txBody>
          <a:bodyPr anchor="ctr" anchorCtr="0"/>
          <a:lstStyle/>
          <a:p>
            <a:pPr marL="0" indent="0" algn="ctr">
              <a:buNone/>
            </a:pPr>
            <a:r>
              <a:rPr lang="pt-BR" sz="4400" dirty="0">
                <a:solidFill>
                  <a:schemeClr val="bg1"/>
                </a:solidFill>
              </a:rPr>
              <a:t>ESTUDO 3</a:t>
            </a:r>
          </a:p>
          <a:p>
            <a:pPr marL="0" indent="0" algn="ctr">
              <a:buNone/>
            </a:pPr>
            <a:r>
              <a:rPr lang="pt-BR" sz="4400" dirty="0">
                <a:solidFill>
                  <a:schemeClr val="bg1"/>
                </a:solidFill>
              </a:rPr>
              <a:t>Patrimônio Degradado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2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7F20DEBB-0E09-4C93-B897-8A9C10AAB16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67448" y="4449727"/>
            <a:ext cx="5557467" cy="1759343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03. </a:t>
            </a:r>
            <a:r>
              <a:rPr lang="es-ES" sz="2400" dirty="0"/>
              <a:t>¿En quién se originó el mal en el Cielo y qué </a:t>
            </a:r>
            <a:r>
              <a:rPr lang="es-ES" sz="2400" dirty="0">
                <a:latin typeface="Montserrat Black" panose="00000A00000000000000" pitchFamily="50" charset="0"/>
              </a:rPr>
              <a:t>CARACTERÍSTICAS</a:t>
            </a:r>
            <a:r>
              <a:rPr lang="es-ES" sz="2400" dirty="0"/>
              <a:t> tiene este personaje?</a:t>
            </a:r>
            <a:r>
              <a:rPr lang="pt-BR" sz="2400" dirty="0">
                <a:solidFill>
                  <a:schemeClr val="bg1"/>
                </a:solidFill>
              </a:rPr>
              <a:t> </a:t>
            </a:r>
            <a:r>
              <a:rPr lang="pt-BR" sz="2400" dirty="0" err="1">
                <a:solidFill>
                  <a:srgbClr val="FFC000"/>
                </a:solidFill>
              </a:rPr>
              <a:t>Ez</a:t>
            </a:r>
            <a:r>
              <a:rPr lang="pt-BR" sz="2400" dirty="0">
                <a:solidFill>
                  <a:srgbClr val="FFC000"/>
                </a:solidFill>
              </a:rPr>
              <a:t> 28:14-17; </a:t>
            </a:r>
            <a:r>
              <a:rPr lang="pt-BR" sz="2400" dirty="0" err="1">
                <a:solidFill>
                  <a:srgbClr val="FFC000"/>
                </a:solidFill>
              </a:rPr>
              <a:t>Is</a:t>
            </a:r>
            <a:r>
              <a:rPr lang="pt-BR" sz="2400" dirty="0">
                <a:solidFill>
                  <a:srgbClr val="FFC000"/>
                </a:solidFill>
              </a:rPr>
              <a:t> 14:12-14 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06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A54B835C-94C3-4B0E-B9B6-7A36B414F5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noFill/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96796" y="3844898"/>
            <a:ext cx="5998406" cy="1788985"/>
          </a:xfrm>
          <a:prstGeom prst="rect">
            <a:avLst/>
          </a:prstGeom>
          <a:solidFill>
            <a:schemeClr val="accent1">
              <a:alpha val="51000"/>
            </a:schemeClr>
          </a:solidFill>
        </p:spPr>
        <p:txBody>
          <a:bodyPr wrap="square" lIns="0">
            <a:noAutofit/>
          </a:bodyPr>
          <a:lstStyle/>
          <a:p>
            <a:pPr>
              <a:spcBef>
                <a:spcPct val="0"/>
              </a:spcBef>
            </a:pPr>
            <a:r>
              <a:rPr lang="es-ES" sz="2400" dirty="0"/>
              <a:t>Lucifer, un ángel querubín, creado perfecto, </a:t>
            </a:r>
            <a:r>
              <a:rPr lang="es-ES" sz="2400" dirty="0">
                <a:latin typeface="Montserrat Black" panose="00000A00000000000000" pitchFamily="50" charset="0"/>
              </a:rPr>
              <a:t>SE ORGULLÓ </a:t>
            </a:r>
            <a:r>
              <a:rPr lang="es-ES" sz="2400" dirty="0"/>
              <a:t>de su belleza e inteligencia, ¡y empezó 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DESEAR OCUPAR</a:t>
            </a:r>
            <a:r>
              <a:rPr lang="es-ES" sz="2400" dirty="0"/>
              <a:t> el lugar de Dios en el Cielo!</a:t>
            </a:r>
            <a:endParaRPr lang="id-ID" altLang="pt-BR" sz="2400" b="1" dirty="0">
              <a:latin typeface="Century Gothic" panose="020B0502020202020204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6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52FE0A5D-ED66-4262-858F-CE306D4403B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09419" y="1368836"/>
            <a:ext cx="6213212" cy="2288764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spcBef>
                <a:spcPct val="0"/>
              </a:spcBef>
            </a:pPr>
            <a:r>
              <a:rPr lang="es-ES" sz="2400" dirty="0"/>
              <a:t>¡Este deseo de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AUTOEXALTACIÓN</a:t>
            </a:r>
            <a:r>
              <a:rPr lang="es-ES" sz="2400" dirty="0"/>
              <a:t> se combinó con un ansia de honores y un esfuerzo por obtener para sí mismo el servicio y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LA LEALTAD DE LOS ÁNGELES </a:t>
            </a:r>
            <a:r>
              <a:rPr lang="es-ES" sz="2400" dirty="0"/>
              <a:t>que sólo se debía a Dios!</a:t>
            </a:r>
            <a:endParaRPr lang="id-ID" altLang="pt-BR" sz="24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32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37E2A5A2-AF83-4B74-AF09-802CDD949CF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1232" y="2340708"/>
            <a:ext cx="4791887" cy="2570505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wrap="square" lIns="0">
            <a:noAutofit/>
          </a:bodyPr>
          <a:lstStyle/>
          <a:p>
            <a:pPr>
              <a:spcBef>
                <a:spcPct val="0"/>
              </a:spcBef>
            </a:pPr>
            <a:r>
              <a:rPr lang="es-ES" sz="2400" dirty="0"/>
              <a:t>¿Cómo el mal, el dolor y la muerte </a:t>
            </a:r>
            <a:r>
              <a:rPr lang="es-ES" sz="2400" dirty="0">
                <a:latin typeface="Montserrat Black" panose="00000A00000000000000" pitchFamily="50" charset="0"/>
              </a:rPr>
              <a:t>ENTRARON </a:t>
            </a:r>
            <a:r>
              <a:rPr lang="es-ES" sz="2400" dirty="0"/>
              <a:t>en nuestro planeta, degradando el "patrimonio"? </a:t>
            </a:r>
            <a:r>
              <a:rPr lang="pt-BR" sz="2400" dirty="0" err="1">
                <a:solidFill>
                  <a:srgbClr val="FFC000"/>
                </a:solidFill>
              </a:rPr>
              <a:t>Gn</a:t>
            </a:r>
            <a:r>
              <a:rPr lang="pt-BR" sz="2400" dirty="0">
                <a:solidFill>
                  <a:srgbClr val="FFC000"/>
                </a:solidFill>
              </a:rPr>
              <a:t> 3:4-6; </a:t>
            </a:r>
            <a:r>
              <a:rPr lang="pt-BR" sz="2400" dirty="0" err="1">
                <a:solidFill>
                  <a:srgbClr val="FFC000"/>
                </a:solidFill>
              </a:rPr>
              <a:t>Gn</a:t>
            </a:r>
            <a:r>
              <a:rPr lang="pt-BR" sz="2400" dirty="0">
                <a:solidFill>
                  <a:srgbClr val="FFC000"/>
                </a:solidFill>
              </a:rPr>
              <a:t> 3:17-19; </a:t>
            </a:r>
            <a:r>
              <a:rPr lang="pt-BR" sz="2400" dirty="0" err="1">
                <a:solidFill>
                  <a:srgbClr val="FFC000"/>
                </a:solidFill>
              </a:rPr>
              <a:t>Rm</a:t>
            </a:r>
            <a:r>
              <a:rPr lang="pt-BR" sz="2400" dirty="0">
                <a:solidFill>
                  <a:srgbClr val="FFC000"/>
                </a:solidFill>
              </a:rPr>
              <a:t> 5:12; I </a:t>
            </a:r>
            <a:r>
              <a:rPr lang="pt-BR" sz="2400" dirty="0" err="1">
                <a:solidFill>
                  <a:srgbClr val="FFC000"/>
                </a:solidFill>
              </a:rPr>
              <a:t>Tm</a:t>
            </a:r>
            <a:r>
              <a:rPr lang="pt-BR" sz="2400" dirty="0">
                <a:solidFill>
                  <a:srgbClr val="FFC000"/>
                </a:solidFill>
              </a:rPr>
              <a:t> 2:14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Espaço Reservado para Texto 9">
            <a:extLst>
              <a:ext uri="{FF2B5EF4-FFF2-40B4-BE49-F238E27FC236}">
                <a16:creationId xmlns:a16="http://schemas.microsoft.com/office/drawing/2014/main" id="{5984D30D-7D36-49C8-A8A0-F925BA0D323E}"/>
              </a:ext>
            </a:extLst>
          </p:cNvPr>
          <p:cNvSpPr txBox="1">
            <a:spLocks/>
          </p:cNvSpPr>
          <p:nvPr/>
        </p:nvSpPr>
        <p:spPr>
          <a:xfrm>
            <a:off x="358881" y="585650"/>
            <a:ext cx="4791887" cy="2364027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vert="horz" wrap="square" lIns="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04. </a:t>
            </a:r>
            <a:r>
              <a:rPr lang="es-ES" sz="2400" dirty="0">
                <a:solidFill>
                  <a:schemeClr val="bg1"/>
                </a:solidFill>
              </a:rPr>
              <a:t>Terminamos la lección anterior con un </a:t>
            </a:r>
            <a:r>
              <a:rPr lang="es-ES" sz="2400" dirty="0">
                <a:solidFill>
                  <a:schemeClr val="bg1"/>
                </a:solidFill>
                <a:latin typeface="Montserrat Black" panose="00000A00000000000000" pitchFamily="50" charset="0"/>
              </a:rPr>
              <a:t>"PATRIMONIO" PERFECTO</a:t>
            </a:r>
            <a:r>
              <a:rPr lang="es-ES" sz="2400" dirty="0">
                <a:solidFill>
                  <a:schemeClr val="bg1"/>
                </a:solidFill>
              </a:rPr>
              <a:t>, donde Dios declaró que todo era muy bueno.</a:t>
            </a:r>
            <a:r>
              <a:rPr lang="pt-BR" sz="2400" dirty="0">
                <a:solidFill>
                  <a:srgbClr val="FFC000"/>
                </a:solidFill>
              </a:rPr>
              <a:t>(</a:t>
            </a:r>
            <a:r>
              <a:rPr lang="pt-BR" sz="2400" dirty="0" err="1">
                <a:solidFill>
                  <a:srgbClr val="FFC000"/>
                </a:solidFill>
              </a:rPr>
              <a:t>Gn</a:t>
            </a:r>
            <a:r>
              <a:rPr lang="pt-BR" sz="2400" dirty="0">
                <a:solidFill>
                  <a:srgbClr val="FFC000"/>
                </a:solidFill>
              </a:rPr>
              <a:t> 1:31). 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143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708C3A45-B348-44B3-B3EE-05A9C4BDD29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3234" y="4644302"/>
            <a:ext cx="5224508" cy="1844988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txBody>
          <a:bodyPr wrap="square" lIns="0">
            <a:noAutofit/>
          </a:bodyPr>
          <a:lstStyle/>
          <a:p>
            <a:pPr>
              <a:spcBef>
                <a:spcPct val="0"/>
              </a:spcBef>
            </a:pPr>
            <a:r>
              <a:rPr lang="es-ES" sz="2400" dirty="0"/>
              <a:t>No conocían el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MAL, NI EL DOLOR NI LA MUERTE</a:t>
            </a:r>
            <a:r>
              <a:rPr lang="es-ES" sz="2400" dirty="0"/>
              <a:t>. Satanás usó una </a:t>
            </a:r>
            <a:r>
              <a:rPr lang="es-ES" sz="2400" dirty="0">
                <a:solidFill>
                  <a:schemeClr val="accent4"/>
                </a:solidFill>
              </a:rPr>
              <a:t>D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ISFACE</a:t>
            </a:r>
            <a:r>
              <a:rPr lang="es-ES" sz="2400" dirty="0"/>
              <a:t> para que Eva desobedeciese a Dios....</a:t>
            </a:r>
            <a:endParaRPr lang="id-ID" altLang="pt-BR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0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8E2A6CB-161D-4514-8273-901007DEE9A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0374" y="2930644"/>
            <a:ext cx="5353665" cy="2091182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txBody>
          <a:bodyPr wrap="square" lIns="0">
            <a:noAutofit/>
          </a:bodyPr>
          <a:lstStyle/>
          <a:p>
            <a:pPr>
              <a:spcBef>
                <a:spcPct val="0"/>
              </a:spcBef>
            </a:pPr>
            <a:r>
              <a:rPr lang="es-ES" sz="2400" dirty="0"/>
              <a:t>...pero Adán desobedeció a Dios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CONSCIENTEMENTE,</a:t>
            </a:r>
            <a:r>
              <a:rPr lang="es-ES" sz="2400" dirty="0"/>
              <a:t> haciendo mal uso del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LIBRE ALBEDRÍO </a:t>
            </a:r>
            <a:r>
              <a:rPr lang="es-ES" sz="2400" dirty="0"/>
              <a:t>que Dios mismo le había dado.</a:t>
            </a:r>
            <a:endParaRPr lang="id-ID" altLang="pt-BR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812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EEB39F7C-3A41-453A-AB21-B346BED9EB9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3162" y="2285999"/>
            <a:ext cx="5890816" cy="2182762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square" lIns="0">
            <a:noAutofit/>
          </a:bodyPr>
          <a:lstStyle/>
          <a:p>
            <a:pPr>
              <a:spcBef>
                <a:spcPct val="0"/>
              </a:spcBef>
            </a:pPr>
            <a:r>
              <a:rPr lang="es-ES" sz="2400" dirty="0"/>
              <a:t>¿Cómo reaccionas cuando te das Cuenta del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ORIGEN DEL MAL</a:t>
            </a:r>
            <a:r>
              <a:rPr lang="es-ES" sz="2400" dirty="0"/>
              <a:t>? ¿Te das cuenta de los beneficios de vivir la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VERDAD DE DIOS </a:t>
            </a:r>
            <a:r>
              <a:rPr lang="es-ES" sz="2400" dirty="0"/>
              <a:t>en lugar de los engaños de Satanás?</a:t>
            </a:r>
            <a:endParaRPr lang="id-ID" altLang="pt-BR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71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1097" y="2679921"/>
            <a:ext cx="4895084" cy="1936324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txBody>
          <a:bodyPr wrap="square" lIns="0">
            <a:noAutofit/>
          </a:bodyPr>
          <a:lstStyle/>
          <a:p>
            <a:pPr>
              <a:spcBef>
                <a:spcPct val="0"/>
              </a:spcBef>
            </a:pPr>
            <a:r>
              <a:rPr lang="es-ES" sz="2400" dirty="0"/>
              <a:t>¿Te das cuenta de que puedes ser una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AYUDA IMPORTANTE </a:t>
            </a:r>
            <a:r>
              <a:rPr lang="es-ES" sz="2400" dirty="0"/>
              <a:t>para que otras personas no sean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SEDUCIDAS Y ENGAÑADAS</a:t>
            </a:r>
            <a:r>
              <a:rPr lang="es-ES" sz="2400" dirty="0"/>
              <a:t>?</a:t>
            </a:r>
            <a:endParaRPr lang="id-ID" altLang="pt-BR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91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46E45D1-33B5-472B-91E9-4375999900E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2996" y="260107"/>
            <a:ext cx="5912772" cy="2276616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txBody>
          <a:bodyPr wrap="square" lIns="0">
            <a:noAutofit/>
          </a:bodyPr>
          <a:lstStyle/>
          <a:p>
            <a:pPr>
              <a:spcBef>
                <a:spcPct val="0"/>
              </a:spcBef>
            </a:pPr>
            <a:r>
              <a:rPr lang="es-ES" sz="2400" dirty="0">
                <a:latin typeface="Montserrat Black" panose="00000A00000000000000" pitchFamily="50" charset="0"/>
              </a:rPr>
              <a:t>CREE EN DIOS</a:t>
            </a:r>
            <a:r>
              <a:rPr lang="es-ES" sz="2400" dirty="0"/>
              <a:t>, cree también en mí. En la casa de mi Padre hay</a:t>
            </a:r>
            <a:r>
              <a:rPr lang="es-ES" sz="2400" dirty="0">
                <a:solidFill>
                  <a:schemeClr val="accent4"/>
                </a:solidFill>
              </a:rPr>
              <a:t>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MUCHAS MORADAS</a:t>
            </a:r>
            <a:r>
              <a:rPr lang="es-ES" sz="2400" dirty="0"/>
              <a:t>. Si no fuera así, ya os lo habría dicho.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77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ço Reservado para Imagem 12">
            <a:extLst>
              <a:ext uri="{FF2B5EF4-FFF2-40B4-BE49-F238E27FC236}">
                <a16:creationId xmlns:a16="http://schemas.microsoft.com/office/drawing/2014/main" id="{5F380987-7F80-4B35-AE52-3658A61CA3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2220" y="1679102"/>
            <a:ext cx="6312310" cy="2494692"/>
          </a:xfrm>
          <a:prstGeom prst="rect">
            <a:avLst/>
          </a:prstGeom>
          <a:solidFill>
            <a:schemeClr val="accent1">
              <a:alpha val="72000"/>
            </a:schemeClr>
          </a:solidFill>
        </p:spPr>
        <p:txBody>
          <a:bodyPr wrap="square" lIns="0">
            <a:noAutofit/>
          </a:bodyPr>
          <a:lstStyle/>
          <a:p>
            <a:r>
              <a:rPr lang="es-ES" sz="2400" dirty="0"/>
              <a:t>Naturalmente, surgen preguntas: ¿por qué alguien querría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EXALTARSE</a:t>
            </a:r>
            <a:r>
              <a:rPr lang="es-ES" sz="2400" dirty="0">
                <a:latin typeface="Montserrat Black" panose="00000A00000000000000" pitchFamily="50" charset="0"/>
              </a:rPr>
              <a:t> </a:t>
            </a:r>
            <a:r>
              <a:rPr lang="es-ES" sz="2400" dirty="0"/>
              <a:t>a sí mismo como el mejor y, sin embargo,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DENIGRAR</a:t>
            </a:r>
            <a:r>
              <a:rPr lang="es-ES" sz="2400" dirty="0"/>
              <a:t> la reputación o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DESPRECIAR</a:t>
            </a:r>
            <a:r>
              <a:rPr lang="es-ES" sz="2400" dirty="0">
                <a:solidFill>
                  <a:schemeClr val="accent4"/>
                </a:solidFill>
              </a:rPr>
              <a:t> </a:t>
            </a:r>
            <a:r>
              <a:rPr lang="es-ES" sz="2400" dirty="0"/>
              <a:t>el trabajo de los demás?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12559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2477EBD9-C090-420E-8117-F53513337D5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152" y="361320"/>
            <a:ext cx="5738847" cy="2440874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txBody>
          <a:bodyPr wrap="square" lIns="0">
            <a:noAutofit/>
          </a:bodyPr>
          <a:lstStyle/>
          <a:p>
            <a:r>
              <a:rPr lang="es-ES" sz="2400" dirty="0"/>
              <a:t>¿De dónde viene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ESE DESEO DE ENGAÑAR</a:t>
            </a:r>
            <a:r>
              <a:rPr lang="es-ES" sz="2400" dirty="0">
                <a:latin typeface="Montserrat Black" panose="00000A00000000000000" pitchFamily="50" charset="0"/>
              </a:rPr>
              <a:t> </a:t>
            </a:r>
            <a:r>
              <a:rPr lang="es-ES" sz="2400" dirty="0"/>
              <a:t>la buena fe de los demás? ¿Acaso actuar así no es maldad</a:t>
            </a:r>
            <a:r>
              <a:rPr lang="es-ES" sz="2400" dirty="0">
                <a:latin typeface="Montserrat Black" panose="00000A00000000000000" pitchFamily="50" charset="0"/>
              </a:rPr>
              <a:t>? AL FIN Y, ¿DE DÓNDE VIENE EL MAL?</a:t>
            </a:r>
            <a:endParaRPr lang="pt-BR" sz="2400" dirty="0">
              <a:latin typeface="Montserrat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555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866C4DFC-221E-4EC9-BADA-682DC1B559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29948" y="2709418"/>
            <a:ext cx="4477558" cy="1818337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spcBef>
                <a:spcPct val="0"/>
              </a:spcBef>
            </a:pPr>
            <a:r>
              <a:rPr lang="pt-BR" sz="2600" dirty="0">
                <a:solidFill>
                  <a:srgbClr val="FFC000"/>
                </a:solidFill>
              </a:rPr>
              <a:t>01.</a:t>
            </a:r>
            <a:r>
              <a:rPr lang="pt-BR" sz="2600" dirty="0">
                <a:solidFill>
                  <a:srgbClr val="FFFF00"/>
                </a:solidFill>
              </a:rPr>
              <a:t> </a:t>
            </a:r>
            <a:r>
              <a:rPr lang="es-ES" sz="2600" dirty="0"/>
              <a:t>¿Quién dijo Jesús que era el padre de la mentira? </a:t>
            </a:r>
            <a:r>
              <a:rPr lang="pt-BR" sz="2600" dirty="0" err="1">
                <a:solidFill>
                  <a:srgbClr val="FFC000"/>
                </a:solidFill>
              </a:rPr>
              <a:t>Jo</a:t>
            </a:r>
            <a:r>
              <a:rPr lang="pt-BR" sz="2600" dirty="0">
                <a:solidFill>
                  <a:srgbClr val="FFC000"/>
                </a:solidFill>
              </a:rPr>
              <a:t> 8:44, </a:t>
            </a:r>
            <a:r>
              <a:rPr lang="pt-BR" sz="2600" dirty="0" err="1">
                <a:solidFill>
                  <a:srgbClr val="FFC000"/>
                </a:solidFill>
              </a:rPr>
              <a:t>Rm</a:t>
            </a:r>
            <a:r>
              <a:rPr lang="pt-BR" sz="2600" dirty="0">
                <a:solidFill>
                  <a:srgbClr val="FFC000"/>
                </a:solidFill>
              </a:rPr>
              <a:t> 1:25</a:t>
            </a:r>
          </a:p>
        </p:txBody>
      </p:sp>
    </p:spTree>
    <p:extLst>
      <p:ext uri="{BB962C8B-B14F-4D97-AF65-F5344CB8AC3E}">
        <p14:creationId xmlns:p14="http://schemas.microsoft.com/office/powerpoint/2010/main" val="1732904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7300BAE-881F-4524-979F-CA995853D9F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38799" y="4285425"/>
            <a:ext cx="5623188" cy="2041632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txBody>
          <a:bodyPr wrap="square" lIns="0">
            <a:noAutofit/>
          </a:bodyPr>
          <a:lstStyle/>
          <a:p>
            <a:pPr>
              <a:spcBef>
                <a:spcPct val="0"/>
              </a:spcBef>
            </a:pPr>
            <a:r>
              <a:rPr lang="es-ES" sz="2400" dirty="0"/>
              <a:t>...Cuando él (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EL DIABLO</a:t>
            </a:r>
            <a:r>
              <a:rPr lang="es-ES" sz="2400" dirty="0"/>
              <a:t>) habla mentira, habla por su propia cuenta, porque él es </a:t>
            </a:r>
            <a:r>
              <a:rPr lang="es-ES" sz="2400" dirty="0">
                <a:latin typeface="Montserrat Black" panose="00000A00000000000000" pitchFamily="50" charset="0"/>
              </a:rPr>
              <a:t>MENTIROSO </a:t>
            </a:r>
            <a:r>
              <a:rPr lang="es-ES" sz="2400" dirty="0"/>
              <a:t>y padre de la mentira.</a:t>
            </a:r>
            <a:endParaRPr lang="id-ID" altLang="pt-BR" sz="2400" dirty="0">
              <a:solidFill>
                <a:schemeClr val="bg1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29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C733427-E71F-4EB3-A47A-723FD7BAE14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90467" y="1957250"/>
            <a:ext cx="4205532" cy="1228401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txBody>
          <a:bodyPr wrap="square" lIns="0">
            <a:noAutofit/>
          </a:bodyPr>
          <a:lstStyle/>
          <a:p>
            <a:pPr>
              <a:spcBef>
                <a:spcPct val="0"/>
              </a:spcBef>
            </a:pPr>
            <a:r>
              <a:rPr lang="pt-BR" sz="2400" dirty="0">
                <a:solidFill>
                  <a:schemeClr val="accent4"/>
                </a:solidFill>
              </a:rPr>
              <a:t>02. </a:t>
            </a:r>
            <a:r>
              <a:rPr lang="es-ES" sz="2400" dirty="0"/>
              <a:t>¿De dónde viene el </a:t>
            </a:r>
            <a:r>
              <a:rPr lang="es-ES" sz="2400" dirty="0">
                <a:latin typeface="Montserrat Black" panose="00000A00000000000000" pitchFamily="50" charset="0"/>
              </a:rPr>
              <a:t>MAL</a:t>
            </a:r>
            <a:r>
              <a:rPr lang="es-ES" sz="2400" dirty="0"/>
              <a:t>? </a:t>
            </a:r>
            <a:r>
              <a:rPr lang="pt-BR" sz="2400" dirty="0" err="1">
                <a:solidFill>
                  <a:schemeClr val="accent4"/>
                </a:solidFill>
              </a:rPr>
              <a:t>Ap</a:t>
            </a:r>
            <a:r>
              <a:rPr lang="pt-BR" sz="2400" dirty="0">
                <a:solidFill>
                  <a:schemeClr val="accent4"/>
                </a:solidFill>
              </a:rPr>
              <a:t> 12:7-9</a:t>
            </a:r>
            <a:endParaRPr lang="id-ID" altLang="pt-BR" sz="2400" dirty="0">
              <a:solidFill>
                <a:schemeClr val="accent4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73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1275FE1B-CD98-4666-B9C5-03D4C67D29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75772" y="1891789"/>
            <a:ext cx="5596279" cy="2134522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txBody>
          <a:bodyPr wrap="square" lIns="0">
            <a:noAutofit/>
          </a:bodyPr>
          <a:lstStyle/>
          <a:p>
            <a:pPr>
              <a:spcBef>
                <a:spcPct val="0"/>
              </a:spcBef>
            </a:pPr>
            <a:r>
              <a:rPr lang="es-ES" sz="2400" dirty="0"/>
              <a:t>Miguel y sus ángeles </a:t>
            </a:r>
            <a:r>
              <a:rPr lang="es-ES" sz="2400" dirty="0">
                <a:latin typeface="Montserrat Black" panose="00000A00000000000000" pitchFamily="50" charset="0"/>
              </a:rPr>
              <a:t>LUCHARON CONTRA EL DRAGÓN</a:t>
            </a:r>
            <a:r>
              <a:rPr lang="es-ES" sz="2400" dirty="0"/>
              <a:t>. El dragón y sus ángeles también lucharon, pero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NO SALIERON </a:t>
            </a:r>
            <a:r>
              <a:rPr lang="es-ES" sz="2400" dirty="0"/>
              <a:t>victoriosos.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97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35E354A-287D-42FA-A6E0-23E19572C56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51471" y="4103195"/>
            <a:ext cx="6033386" cy="2268109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txBody>
          <a:bodyPr wrap="square" lIns="0">
            <a:noAutofit/>
          </a:bodyPr>
          <a:lstStyle/>
          <a:p>
            <a:pPr>
              <a:spcBef>
                <a:spcPct val="0"/>
              </a:spcBef>
            </a:pPr>
            <a:r>
              <a:rPr lang="es-ES" sz="2400" dirty="0"/>
              <a:t>Y fue lanzado fuera el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GRAN DRAGÓN</a:t>
            </a:r>
            <a:r>
              <a:rPr lang="es-ES" sz="2400" dirty="0"/>
              <a:t>, la serpiente antigua, que se llama diablo y Satanás, el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SEDUCTOR DE TODO EL MUNDO</a:t>
            </a:r>
            <a:r>
              <a:rPr lang="es-ES" sz="2400" dirty="0"/>
              <a:t>. Fue derribado a la tierra, y sus ángeles con él.</a:t>
            </a:r>
            <a:endParaRPr lang="id-ID" altLang="pt-BR" sz="2400" dirty="0"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20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b="1" dirty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14148</TotalTime>
  <Words>463</Words>
  <Application>Microsoft Office PowerPoint</Application>
  <PresentationFormat>Widescreen</PresentationFormat>
  <Paragraphs>19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Lato</vt:lpstr>
      <vt:lpstr>Montserrat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55199</dc:creator>
  <cp:lastModifiedBy>USB - Mitchel Urbano</cp:lastModifiedBy>
  <cp:revision>7</cp:revision>
  <dcterms:created xsi:type="dcterms:W3CDTF">2022-10-31T17:44:27Z</dcterms:created>
  <dcterms:modified xsi:type="dcterms:W3CDTF">2024-01-25T23:47:37Z</dcterms:modified>
</cp:coreProperties>
</file>