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0" r:id="rId17"/>
    <p:sldId id="271" r:id="rId18"/>
    <p:sldId id="28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89105-BCB6-B2BC-5F63-73D88D334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45261D-C010-84A3-2742-87715F34F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607133-4CE1-669F-8B7F-7BE88779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F1A6-F466-4797-AFA2-3A4062F163B0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E2C193-EE2A-DD5A-6FD4-CC2016B6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5588C1-488B-C3EF-4ED7-6161D48A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2821-725A-40ED-835E-B6B3B0EAB3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05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00EB2-EC47-8C66-98DF-EA07353F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ACA359-44D4-2DA5-E25A-F2AF92A44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1FA84D-0E20-4563-7045-701D08C3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F1A6-F466-4797-AFA2-3A4062F163B0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A88AD0-498E-127F-7D57-1CC261D7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F17D31-F24E-92D5-66C2-861A839F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2821-725A-40ED-835E-B6B3B0EAB3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914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5033F-0F3F-F57A-30AB-BAF1C2C31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FDAEC42-152A-3653-4298-E4403049E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61A114-EE14-FFE9-383C-5AE009F5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F1A6-F466-4797-AFA2-3A4062F163B0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A8BFDA-00B3-7263-F710-E786622B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267BD0-F615-3290-4678-2887052C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2821-725A-40ED-835E-B6B3B0EAB3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16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DD3A2-81A9-AD34-E8B5-58FC1226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DAAEEC-D320-7CCD-FC93-DC234523B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C7D08-72B8-08DD-9AA1-1F92B867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F1A6-F466-4797-AFA2-3A4062F163B0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C88D30-0B0E-FB69-08CE-08724FAC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05D5EE-04CE-93B1-12E9-79F75177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2821-725A-40ED-835E-B6B3B0EAB3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34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138FC-4296-9E4F-B33B-5CB1CAA3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95C54B-25D4-EBBC-ACFC-72E3F51E7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062788-B2A0-792B-45A3-15C19E05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F1A6-F466-4797-AFA2-3A4062F163B0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8A50E4-AEFA-4407-865C-0D5BDAE5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45CA95-5520-546F-7423-9DD497D9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2821-725A-40ED-835E-B6B3B0EAB3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14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F04C9-6F3E-9E6B-3718-DBF60068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B43EA7-DD2B-2B23-8E24-0D2F46592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45457B-2CAC-0DF4-2FCE-02A0707E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0CF0D4-A305-E834-18C2-6753B96E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F1A6-F466-4797-AFA2-3A4062F163B0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6F4B74-AA28-A1AC-09AA-E5DFD60D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22495E-F81A-2133-7B7C-2CF00E2F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2821-725A-40ED-835E-B6B3B0EAB3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70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978D2-0F17-2160-6F7B-35EFD5D0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C4817B-0A66-2F22-C55F-C6B0583DE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7EEE32-459E-1955-4F9A-0487EA230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026542B-DD6E-07E0-4173-8F3395AD0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6D34EE-8B17-2856-B613-CD49F13A8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81BBAA2-E321-F77D-F978-54881DFC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F1A6-F466-4797-AFA2-3A4062F163B0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4F202F-B10C-799F-B5E6-D5DBDD7C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F2CA497-8A25-F631-41BF-C9A913C8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2821-725A-40ED-835E-B6B3B0EAB3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203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4713D-3537-E750-C633-FE9A5577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0D67E48-26AE-38E6-E023-66B6392A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F1A6-F466-4797-AFA2-3A4062F163B0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DE330B-7911-4973-0083-5DB765BD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B7CA93-4534-6518-90D6-550149C2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2821-725A-40ED-835E-B6B3B0EAB3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05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6E7031-B3AC-B962-847F-1AFB67E9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F1A6-F466-4797-AFA2-3A4062F163B0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9796716-FE46-8372-320D-D2734E19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2569A1-F673-C73B-340F-4BE6FEB8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2821-725A-40ED-835E-B6B3B0EAB3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22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7D744-5A67-F5A0-4E2B-611D0FF0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FCA2B6-0715-6F92-B85C-63027492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232CE4-A7CE-76F9-3F96-483C4F3F7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767D9A-58C3-A2C2-02E7-B1082865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F1A6-F466-4797-AFA2-3A4062F163B0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26B3E2-F36E-5F52-EF49-0C394434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BA1D07-B28D-DCB1-26FE-5332DF73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2821-725A-40ED-835E-B6B3B0EAB3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8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46F12-A09F-0E6F-A207-3B9A6670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7004556-ABCB-BC32-5AF2-D3AF08654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BAA402-B090-A900-869A-064C03294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6FD53F-AE87-1844-6D33-BA3A9A87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F1A6-F466-4797-AFA2-3A4062F163B0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C33BDF-4BB6-75DF-097E-96126A44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1B8F0B-84ED-5165-372D-6766DBAA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2821-725A-40ED-835E-B6B3B0EAB3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54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DBB0FE4-2EFA-3384-13DC-269A8AC4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7FCFAD-76C7-1F54-BAA3-B1004E644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704876-53FF-705E-111E-7D905A489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9F1A6-F466-4797-AFA2-3A4062F163B0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D768AB-B5E7-32D9-E78F-0CA19D9CD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DBA94A-2251-35D1-F2F8-8C6482BD1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12821-725A-40ED-835E-B6B3B0EAB3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71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2757639-524A-8384-BA38-8F81582250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snip2DiagRect">
            <a:avLst>
              <a:gd name="adj1" fmla="val 0"/>
              <a:gd name="adj2" fmla="val 31688"/>
            </a:avLst>
          </a:prstGeom>
        </p:spPr>
      </p:pic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30A4C137-873B-57A7-D501-1E775B3E0803}"/>
              </a:ext>
            </a:extLst>
          </p:cNvPr>
          <p:cNvSpPr txBox="1">
            <a:spLocks/>
          </p:cNvSpPr>
          <p:nvPr/>
        </p:nvSpPr>
        <p:spPr>
          <a:xfrm>
            <a:off x="2549341" y="516194"/>
            <a:ext cx="6219520" cy="174636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ESTUDIO 18</a:t>
            </a:r>
          </a:p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 don profético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13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7BD67A8-EADA-F15F-3538-874378C498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28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7109348" y="2639961"/>
            <a:ext cx="4205532" cy="312528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Porque surgirão </a:t>
            </a:r>
            <a:r>
              <a:rPr lang="pt-BR" sz="2400" b="1" dirty="0">
                <a:solidFill>
                  <a:srgbClr val="FFC000"/>
                </a:solidFill>
                <a:latin typeface="Montserrat Black" panose="00000A00000000000000" pitchFamily="2" charset="0"/>
              </a:rPr>
              <a:t>FALSOS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1" dirty="0">
                <a:solidFill>
                  <a:srgbClr val="FFC000"/>
                </a:solidFill>
                <a:latin typeface="Montserrat Black" panose="00000A00000000000000" pitchFamily="2" charset="0"/>
              </a:rPr>
              <a:t>CRISTOS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 </a:t>
            </a:r>
            <a:r>
              <a:rPr lang="pt-BR" sz="2400" b="1" dirty="0">
                <a:solidFill>
                  <a:srgbClr val="FFC000"/>
                </a:solidFill>
                <a:latin typeface="Montserrat Black" panose="00000A00000000000000" pitchFamily="2" charset="0"/>
              </a:rPr>
              <a:t>FALSOS PROFETAS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operando grandes sinais e </a:t>
            </a:r>
            <a:r>
              <a:rPr lang="pt-BR" sz="2400" b="1" dirty="0">
                <a:solidFill>
                  <a:srgbClr val="FFC000"/>
                </a:solidFill>
                <a:latin typeface="Montserrat Black" panose="00000A00000000000000" pitchFamily="2" charset="0"/>
              </a:rPr>
              <a:t>PRODÍGIOS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para enganar, se possível, os </a:t>
            </a:r>
            <a:r>
              <a:rPr lang="pt-BR" sz="2400" b="1" dirty="0">
                <a:solidFill>
                  <a:srgbClr val="FFC000"/>
                </a:solidFill>
                <a:latin typeface="Montserrat Black" panose="00000A00000000000000" pitchFamily="2" charset="0"/>
              </a:rPr>
              <a:t>PRÓPRIOS ELEITOS</a:t>
            </a:r>
            <a:r>
              <a:rPr lang="pt-B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3346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A5AFA88-B7ED-8FEC-D8E5-B869465B50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snip2DiagRect">
            <a:avLst>
              <a:gd name="adj1" fmla="val 0"/>
              <a:gd name="adj2" fmla="val 32496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441594" y="708145"/>
            <a:ext cx="5369271" cy="188256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03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Entonces, ¿cómo identificar el verdadero don profético? ¿A quién creer?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I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Jo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4:1-2;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Mt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7:15; Jer 28:9;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Is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8:20;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Dn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10:8-10</a:t>
            </a:r>
          </a:p>
        </p:txBody>
      </p:sp>
    </p:spTree>
    <p:extLst>
      <p:ext uri="{BB962C8B-B14F-4D97-AF65-F5344CB8AC3E}">
        <p14:creationId xmlns:p14="http://schemas.microsoft.com/office/powerpoint/2010/main" val="1075252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E592FA3-F465-535F-B7EF-4F2595821B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snip2DiagRect">
            <a:avLst>
              <a:gd name="adj1" fmla="val 0"/>
              <a:gd name="adj2" fmla="val 32175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695199" y="273516"/>
            <a:ext cx="5679352" cy="1636624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 profeta que profetiza la paz sólo será conocido como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PROFETA ENVIADO POR EL SEÑOR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cuando se cumpla su palabra.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930AAF2-4459-4790-8EFB-59B2FF497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1965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4789646" y="4277479"/>
            <a:ext cx="5711205" cy="1636624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¡A la ley y al testimonio! Si no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HABLAN CONFORME A ESTA PALABRA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nunca verán la luz de la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MAÑANA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98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1B354FF-FDC4-C115-F5BE-973EA47CC6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2315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1120473" y="2079522"/>
            <a:ext cx="6002997" cy="190254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todas las épocas ha habido hombres y mujeres de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RECONOCIDO DON PROFÉTICO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recibido de Dios.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5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1B354FF-FDC4-C115-F5BE-973EA47CC6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2315"/>
            </a:avLst>
          </a:prstGeom>
        </p:spPr>
      </p:pic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24F55E4F-9297-42D7-900C-89E69EBBFE8F}"/>
              </a:ext>
            </a:extLst>
          </p:cNvPr>
          <p:cNvSpPr txBox="1">
            <a:spLocks/>
          </p:cNvSpPr>
          <p:nvPr/>
        </p:nvSpPr>
        <p:spPr>
          <a:xfrm>
            <a:off x="398206" y="2212258"/>
            <a:ext cx="6872748" cy="1932039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 ejemplo, en el Antiguo Testamento, hombres como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MOISÉS, JEREMÍAS E ISAÍAS, MUJERES LIRIÁN, HULDA Y DEBORAH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44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25DF15F-E571-BE4C-2C35-E6FBB21E29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snip2DiagRect">
            <a:avLst>
              <a:gd name="adj1" fmla="val 0"/>
              <a:gd name="adj2" fmla="val 32708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3840165" y="708145"/>
            <a:ext cx="5657796" cy="200555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04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¿Cuáles son las características del pueblo remanente de Dios en los últimos días antes del regreso de Jesús?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Ap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12:17; 19:10</a:t>
            </a:r>
          </a:p>
        </p:txBody>
      </p:sp>
    </p:spTree>
    <p:extLst>
      <p:ext uri="{BB962C8B-B14F-4D97-AF65-F5344CB8AC3E}">
        <p14:creationId xmlns:p14="http://schemas.microsoft.com/office/powerpoint/2010/main" val="2772402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D7C0C21-050A-5E13-D46C-DD45ECE9D2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2093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1150374" y="1792307"/>
            <a:ext cx="7300452" cy="191101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 postré a sus pies para adorarle. Pero el ángel me dijo - ¡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NO HAGAS ESO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 Yo soy siervo de Dios, como tú y tus hermanos que guardan el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TESTIMONIO DE JESÚS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29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D7C0C21-050A-5E13-D46C-DD45ECE9D2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2093"/>
            </a:avLst>
          </a:prstGeom>
        </p:spPr>
      </p:pic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4E4AB496-4188-4197-B50B-DAA8A67FB5CB}"/>
              </a:ext>
            </a:extLst>
          </p:cNvPr>
          <p:cNvSpPr txBox="1">
            <a:spLocks/>
          </p:cNvSpPr>
          <p:nvPr/>
        </p:nvSpPr>
        <p:spPr>
          <a:xfrm>
            <a:off x="1267138" y="2020908"/>
            <a:ext cx="5197480" cy="174337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¡Adoren a Dios! Porque el testimonio de Jesús es el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ESPÍRITU DE LA PROFECÍA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2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2C4AA9F-D572-B51F-26A7-C6D6321273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148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3572370" y="4832159"/>
            <a:ext cx="7078734" cy="186616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Para una comprensión más clara de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LA BIBLIA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se acepta que el don de profecía se manifestó en el ministerio de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ELLEN G. WHITE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como escritora inspirada por Dios.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14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DCB31C5-C372-C7A0-846D-64AECCFA76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snip2DiagRect">
            <a:avLst>
              <a:gd name="adj1" fmla="val 0"/>
              <a:gd name="adj2" fmla="val 32507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B8B4B201-3B2E-9CC6-D8A9-5A0E313292A0}"/>
              </a:ext>
            </a:extLst>
          </p:cNvPr>
          <p:cNvSpPr txBox="1">
            <a:spLocks/>
          </p:cNvSpPr>
          <p:nvPr/>
        </p:nvSpPr>
        <p:spPr>
          <a:xfrm>
            <a:off x="4940612" y="1696616"/>
            <a:ext cx="6645631" cy="194623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¿Cuál es el futuro de la contabilidad? Muchas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INCIERTAZAS, TENDENCIAS y POSIBILIDADES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están saliendo a la luz a medida que avanza la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TRANSFORMACIÓN DIGITAL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56D8205-0FFE-4C6C-47D4-6350B1F376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244"/>
            <a:ext cx="12192000" cy="6858000"/>
          </a:xfrm>
          <a:prstGeom prst="snip2DiagRect">
            <a:avLst>
              <a:gd name="adj1" fmla="val 0"/>
              <a:gd name="adj2" fmla="val 33022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3628103" y="4085303"/>
            <a:ext cx="7493217" cy="184354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Fueron más de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DOS MIL VISIONES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sueños y escribió más de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100.000 PÁGINAS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manuscrito. Actualmente es la cuarta escritora más traducida del mundo (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126 IDIOMAS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2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F8E29F0-0D7C-B9C3-FC37-8C55D91703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snip2DiagRect">
            <a:avLst>
              <a:gd name="adj1" fmla="val 0"/>
              <a:gd name="adj2" fmla="val 32164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6760752" y="4434979"/>
            <a:ext cx="4825491" cy="1597111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05.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¿Cuáles son los beneficios de creer en la auténtica palabra profética de Dios?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II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Pe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1:19-21</a:t>
            </a:r>
          </a:p>
        </p:txBody>
      </p:sp>
    </p:spTree>
    <p:extLst>
      <p:ext uri="{BB962C8B-B14F-4D97-AF65-F5344CB8AC3E}">
        <p14:creationId xmlns:p14="http://schemas.microsoft.com/office/powerpoint/2010/main" val="401848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6C75C66-7C1C-5564-2E40-523A7F3242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snip2DiagRect">
            <a:avLst>
              <a:gd name="adj1" fmla="val 0"/>
              <a:gd name="adj2" fmla="val 3242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2402059" y="3923518"/>
            <a:ext cx="7862818" cy="216756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Así que tenemos la palabra profética aún más segura, y haces bien en prestarle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ATENCIÓN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como una luz que brilla en un lugar oscuro, hasta que el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DÍA SE ILUMINE</a:t>
            </a:r>
            <a:r>
              <a:rPr lang="es-ES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la estrella de la mañana se levante en tu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CORAZÓN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12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03F9A4-C901-74A2-ABBF-B20131C002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snip2DiagRect">
            <a:avLst>
              <a:gd name="adj1" fmla="val 0"/>
              <a:gd name="adj2" fmla="val 3284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4940710" y="3429000"/>
            <a:ext cx="6933949" cy="221963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¿Cómo reaccionas cuando te das cuenta del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CUIDADO QUE DIOS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tiene de los seres humanos estableciendo canales de comunicación que nos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PROTEGEN DEL ENGAÑO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7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4DA51F0-D413-8981-886D-125A86BC3A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261" y="0"/>
            <a:ext cx="12192001" cy="6858000"/>
          </a:xfrm>
          <a:prstGeom prst="snip2DiagRect">
            <a:avLst>
              <a:gd name="adj1" fmla="val 0"/>
              <a:gd name="adj2" fmla="val 32649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1017639" y="1372048"/>
            <a:ext cx="5973096" cy="171036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¿Te das cuenta de los beneficios de seguir estas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DIRECTRICES PROFÉTICAS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quieres conocerlas mejor?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0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1569F79-4B29-EC16-B03F-C587B63385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snip2DiagRect">
            <a:avLst>
              <a:gd name="adj1" fmla="val 0"/>
              <a:gd name="adj2" fmla="val 32724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5303432" y="2433483"/>
            <a:ext cx="6282811" cy="199103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¿Te das cuenta de que puedes ser una ayuda importante para que otras personas conozcan la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PALABRA PROFÉTICA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0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1569F79-4B29-EC16-B03F-C587B63385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snip2DiagRect">
            <a:avLst>
              <a:gd name="adj1" fmla="val 0"/>
              <a:gd name="adj2" fmla="val 32724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4822724" y="3008672"/>
            <a:ext cx="5029199" cy="1533831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¿Quieres seguir sólo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SUS DIRECTRICES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 todo tu corazón?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1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2BECDBD-97B0-F64B-6225-2F57177A87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snip2DiagRect">
            <a:avLst>
              <a:gd name="adj1" fmla="val 0"/>
              <a:gd name="adj2" fmla="val 3265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D04E4DE5-718F-C034-0152-7A352AF9366A}"/>
              </a:ext>
            </a:extLst>
          </p:cNvPr>
          <p:cNvSpPr txBox="1">
            <a:spLocks/>
          </p:cNvSpPr>
          <p:nvPr/>
        </p:nvSpPr>
        <p:spPr>
          <a:xfrm>
            <a:off x="3632659" y="3215147"/>
            <a:ext cx="7018445" cy="2153265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¡Los expertos especulan,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INTENTANDO "PROFETIZAR"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 que realmente sucederá! ¡Cómo los seres humanos sienten la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NECESIDAD DE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CONOCER EL FUTURO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 ¡Quieren sentirse seguros!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9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A7A492D-AD52-54D9-C92E-13AF93C0CF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snip2DiagRect">
            <a:avLst>
              <a:gd name="adj1" fmla="val 0"/>
              <a:gd name="adj2" fmla="val 32433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C497FA09-DDA2-8827-6BDC-033012562645}"/>
              </a:ext>
            </a:extLst>
          </p:cNvPr>
          <p:cNvSpPr txBox="1">
            <a:spLocks/>
          </p:cNvSpPr>
          <p:nvPr/>
        </p:nvSpPr>
        <p:spPr>
          <a:xfrm>
            <a:off x="857431" y="280777"/>
            <a:ext cx="7254182" cy="2182539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Dios proveyó lo que llamó el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DON PROFÉTICO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para mantener una nueva forma de comunicación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INDIRECTA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 través de hombres o mujeres, a quienes llamó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PROFETAS O PROFETAS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73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523BEF7-9A0A-8123-8D6F-1D8193E11D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335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F128922E-EA20-E761-A235-FC1716290239}"/>
              </a:ext>
            </a:extLst>
          </p:cNvPr>
          <p:cNvSpPr txBox="1">
            <a:spLocks/>
          </p:cNvSpPr>
          <p:nvPr/>
        </p:nvSpPr>
        <p:spPr>
          <a:xfrm>
            <a:off x="1267138" y="708144"/>
            <a:ext cx="6829727" cy="2359521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01.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Dios no renunció al contacto con sus hijos después del pecado. ¿Qué garantía dio sobre una de las formas en que se comunicaría con los seres humanos?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Am 3:7;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Pv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29:18; Os 4:6</a:t>
            </a:r>
          </a:p>
        </p:txBody>
      </p:sp>
    </p:spTree>
    <p:extLst>
      <p:ext uri="{BB962C8B-B14F-4D97-AF65-F5344CB8AC3E}">
        <p14:creationId xmlns:p14="http://schemas.microsoft.com/office/powerpoint/2010/main" val="246127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74A253F-985B-DCA1-C68F-ADAD275E1F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604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FE901FD-489E-4D04-8013-0C80A061EB72}"/>
              </a:ext>
            </a:extLst>
          </p:cNvPr>
          <p:cNvSpPr txBox="1">
            <a:spLocks/>
          </p:cNvSpPr>
          <p:nvPr/>
        </p:nvSpPr>
        <p:spPr>
          <a:xfrm>
            <a:off x="988142" y="1043845"/>
            <a:ext cx="5781368" cy="169935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"Ciertamente el Señor Dios no hará nada sin antes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REVELAR SU SECRETO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sus siervos los profetas".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95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B093C14-E37B-724F-7841-C726AE5282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119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5471652" y="3908323"/>
            <a:ext cx="5828480" cy="161185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 no hay profecía, el pueblo está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CORRUPTO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; pero quien guarda la ley está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FELIZ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13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858D756-6E32-D4E1-31F0-B2CE4B703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snip2DiagRect">
            <a:avLst>
              <a:gd name="adj1" fmla="val 0"/>
              <a:gd name="adj2" fmla="val 31856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487324" y="306957"/>
            <a:ext cx="6813128" cy="1831559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¡Qué importante es el don profético! Dios nos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ADVIERTE AMOROSAMENTE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a través de sus profetas, lo que va a hacer, ¡dándonos una amplia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SEGURIDAD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0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8533F4-36D4-54ED-E367-13D284EC9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13E2E2-5FBB-E4A2-5A2F-A61B408205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C39CC98-4275-1299-46A1-726BD2B3FC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snip2DiagRect">
            <a:avLst>
              <a:gd name="adj1" fmla="val 0"/>
              <a:gd name="adj2" fmla="val 31639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58AD8AD-3260-D480-F4E5-0475A16425A1}"/>
              </a:ext>
            </a:extLst>
          </p:cNvPr>
          <p:cNvSpPr txBox="1">
            <a:spLocks/>
          </p:cNvSpPr>
          <p:nvPr/>
        </p:nvSpPr>
        <p:spPr>
          <a:xfrm>
            <a:off x="665015" y="413401"/>
            <a:ext cx="5430985" cy="1917291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02.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dijo Jesús sobre los intentos de subvertir el verdadero don profético al final de los tiempos?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Mt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24:24</a:t>
            </a:r>
          </a:p>
        </p:txBody>
      </p:sp>
    </p:spTree>
    <p:extLst>
      <p:ext uri="{BB962C8B-B14F-4D97-AF65-F5344CB8AC3E}">
        <p14:creationId xmlns:p14="http://schemas.microsoft.com/office/powerpoint/2010/main" val="4216316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647</Words>
  <Application>Microsoft Office PowerPoint</Application>
  <PresentationFormat>Widescreen</PresentationFormat>
  <Paragraphs>27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 Merçon</dc:creator>
  <cp:lastModifiedBy>Jessé Gomes Adamuchio</cp:lastModifiedBy>
  <cp:revision>8</cp:revision>
  <dcterms:created xsi:type="dcterms:W3CDTF">2022-11-28T23:44:09Z</dcterms:created>
  <dcterms:modified xsi:type="dcterms:W3CDTF">2024-02-17T14:07:48Z</dcterms:modified>
</cp:coreProperties>
</file>