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77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4" r:id="rId22"/>
    <p:sldId id="276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F1B86E-E14D-C0EF-D427-665F8E131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45945-AD50-589B-9BB6-9EC30EBAD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A84F3-ED06-8C30-FA8F-F3DF00F3F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42B5CF-E223-0CC2-53F9-8FCA8939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F382C5-3A3D-07F3-880E-EA81F27B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573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F97F58-334D-24D2-BFD2-08C8F4A4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231127-148A-668D-179E-EBCBFDC85D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64CF25-4269-871A-11B0-84E826F14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EE7B94-DB67-58B7-B3F7-1D1A0671F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06230A-EF8F-369D-38B5-33CE03DA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187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6DB885E-ACB5-AE79-B54F-4A2E6F4473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BD8607-275E-FBF2-1E45-C51539C8F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5783CA5-E599-F240-113F-7851853D9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546A60-6C61-5D30-BDF0-89DCB568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C175FC-F5EC-D6DA-1BF7-9F230CBD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90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8D1B4B-86B5-29EE-EF72-69504568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824688-1BE9-B44F-6DEB-36BAEBC1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ADC9CE-B392-DBAF-323C-E77D8CCA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EF17FB-35C1-2380-7C28-255CEA7CE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C8D6AF2-8F24-1F9C-B4C3-75AF8152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31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F50F1-C195-1339-0FCF-804BD32C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9DBA05-A59C-A709-3B58-10F00D28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18A9D7-C2D2-BBCF-1A30-C5C4F39E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AE31DA-1527-FE8D-B07B-A86DEA00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DBF2D6-DB1E-5EB7-DC46-F0D4986E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30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9469-A2CF-6F5D-2CC2-85134EDF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B66D35-09C4-4E92-CBFB-EAE2E3EB63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8F53DD2-400D-D275-B0F2-BD474E4D8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E8B94C-F902-BB55-6B91-4A183FCA3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063869-8B5B-D0DF-0BF0-FEDAC34D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1ED549-0F53-71C8-5C77-A035E58F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90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9D9E46-B9FA-823A-DD01-21651B818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3B76B6-AA1C-35E6-A1EF-16819B4B5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27062F-E180-C484-12FD-616F1C8C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52C19F2-CECC-405B-04AF-879283C561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648F38-3136-4787-2776-669A9D12E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D4C6C8F-C743-E61A-C129-B5A3A121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E6C374C-4D89-0AF5-3AC1-196C9A6F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C98A5E-7F2F-78E2-FD74-6D12D767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8368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BFCEF-2B5E-58D2-31F7-F8B1E1640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A863DD-193F-E904-5A2A-03224CD4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5D4852-45E6-2BB9-1794-5F0DF99BC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78AEDA-1E8E-AB0C-6CB4-352BC078E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264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2FD57D-3390-6053-F903-27FDB95C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5A28921-AA3C-1F89-C970-422462F7F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EAEA62-CE23-8A2E-F0A6-74448AC6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28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6247F-5C19-FE36-4E0A-9E29F518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72F66E-D401-D30A-9079-656896B7D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87CC79-6EBA-AF1D-FA87-A94B25F24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B8A222-59B7-4CFA-7D4A-237707557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BBAE98-500A-2219-9B17-838CC9CE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B7E8BC4-A40C-AB12-5C96-5720B1DC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39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F1A3FF-E36B-C7E0-AE3D-C9CC26580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55FD64C-629B-FDDB-128B-C02B2F263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E496DF-7A72-0FBC-52E5-136444E3E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18404C-ACE9-D6E0-2620-7A256303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ADD726-75BD-57AC-BD75-833B0625D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90F7430-5B8D-1438-1EFF-EC37FC0F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09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4010EF-AEA0-CEBC-E8BF-ACA4E8AFC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05276A-C9BA-3F5D-BD4E-D24773552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059CBD-D6B3-7788-A2FA-FFD3C91A9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AB6DA-7397-4C1F-A723-AB1869DE1722}" type="datetimeFigureOut">
              <a:rPr lang="pt-BR" smtClean="0"/>
              <a:t>17/02/2024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5EB32F-296B-86EC-1AB6-1D6126030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07BBE0-85F5-CF44-3005-BA74A269C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20AA8-778C-4004-AD06-19330C71FD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09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2304464-5D4B-A5FE-0BDD-3C06654A6C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792221"/>
          </a:xfrm>
          <a:prstGeom prst="snip2DiagRect">
            <a:avLst>
              <a:gd name="adj1" fmla="val 0"/>
              <a:gd name="adj2" fmla="val 31869"/>
            </a:avLst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6B4FD341-CB76-AF62-4AB8-BA46DB2A51CB}"/>
              </a:ext>
            </a:extLst>
          </p:cNvPr>
          <p:cNvSpPr/>
          <p:nvPr/>
        </p:nvSpPr>
        <p:spPr>
          <a:xfrm>
            <a:off x="3403701" y="4641658"/>
            <a:ext cx="5604387" cy="141584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Texto 10">
            <a:extLst>
              <a:ext uri="{FF2B5EF4-FFF2-40B4-BE49-F238E27FC236}">
                <a16:creationId xmlns:a16="http://schemas.microsoft.com/office/drawing/2014/main" id="{06CB4B24-7906-8A1C-F1B7-CF7F59CD92BE}"/>
              </a:ext>
            </a:extLst>
          </p:cNvPr>
          <p:cNvSpPr txBox="1">
            <a:spLocks/>
          </p:cNvSpPr>
          <p:nvPr/>
        </p:nvSpPr>
        <p:spPr>
          <a:xfrm>
            <a:off x="1486928" y="4287450"/>
            <a:ext cx="9437932" cy="2370582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ESTUDIO 17</a:t>
            </a:r>
          </a:p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Alimentación saludable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7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8AA644B-C1DC-A372-60F4-F57287B6C0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81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1E55F7A-EF7C-6B35-B39D-C743738E467F}"/>
              </a:ext>
            </a:extLst>
          </p:cNvPr>
          <p:cNvSpPr txBox="1">
            <a:spLocks/>
          </p:cNvSpPr>
          <p:nvPr/>
        </p:nvSpPr>
        <p:spPr>
          <a:xfrm>
            <a:off x="2949677" y="4137099"/>
            <a:ext cx="7701427" cy="2344818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 Dios dijo: "He aquí que os he dado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TODA HIERBA QUE DA SEMILLA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que se encuentra sobre la superficie de toda la tierra, y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TODO ÁRBOL EN QUE HAY FRUTO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que da semilla, para que os sirva de alimento.</a:t>
            </a:r>
            <a:endParaRPr lang="pt-BR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81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62A2126-FAD4-50BA-3A06-B43FD7907D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5780"/>
            <a:ext cx="12192001" cy="6858000"/>
          </a:xfrm>
          <a:prstGeom prst="snip2DiagRect">
            <a:avLst>
              <a:gd name="adj1" fmla="val 0"/>
              <a:gd name="adj2" fmla="val 3225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F1E55F7A-EF7C-6B35-B39D-C743738E467F}"/>
              </a:ext>
            </a:extLst>
          </p:cNvPr>
          <p:cNvSpPr txBox="1">
            <a:spLocks/>
          </p:cNvSpPr>
          <p:nvPr/>
        </p:nvSpPr>
        <p:spPr>
          <a:xfrm>
            <a:off x="471947" y="708145"/>
            <a:ext cx="7270955" cy="2404726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Di a los hijos de Israel: De todos los animales que hay sobre la tierra,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ESTOS SON LOS QUE PUEDEN COMER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todos los que tienen uñas hendidas, cuyas pezuñas se parten en dos y que rumian,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ÉSOS PUEDEN COMER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64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7" name="Imagem 6" descr="Foto submarina de medusas nadando">
            <a:extLst>
              <a:ext uri="{FF2B5EF4-FFF2-40B4-BE49-F238E27FC236}">
                <a16:creationId xmlns:a16="http://schemas.microsoft.com/office/drawing/2014/main" id="{762A2126-FAD4-50BA-3A06-B43FD790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4" b="7854"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251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AD761E73-74D9-44EB-8EF1-5F8B2CC07BE5}"/>
              </a:ext>
            </a:extLst>
          </p:cNvPr>
          <p:cNvSpPr txBox="1">
            <a:spLocks/>
          </p:cNvSpPr>
          <p:nvPr/>
        </p:nvSpPr>
        <p:spPr>
          <a:xfrm>
            <a:off x="1322439" y="1150373"/>
            <a:ext cx="7575756" cy="1932777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De todos los animales que hay en las aguas podéis </a:t>
            </a:r>
            <a:r>
              <a:rPr lang="es-ES" sz="2400" b="1" i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COMER LO SIGUIENTE</a:t>
            </a:r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: todos los que tienen </a:t>
            </a:r>
            <a:r>
              <a:rPr lang="es-ES" sz="2400" b="1" i="1" dirty="0">
                <a:solidFill>
                  <a:schemeClr val="bg1"/>
                </a:solidFill>
                <a:latin typeface="Montserrat Black" panose="00000A00000000000000" pitchFamily="50" charset="0"/>
              </a:rPr>
              <a:t>BARBATAS Y ESCATATAS</a:t>
            </a:r>
            <a:r>
              <a:rPr lang="es-ES" sz="24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, en los mares y en los ríos; éstos podéis comer.</a:t>
            </a:r>
            <a:endParaRPr lang="pt-BR" sz="2400" b="1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69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 descr="Recifes de corais debaixo d'água">
            <a:extLst>
              <a:ext uri="{FF2B5EF4-FFF2-40B4-BE49-F238E27FC236}">
                <a16:creationId xmlns:a16="http://schemas.microsoft.com/office/drawing/2014/main" id="{0B5E6BD4-621B-771A-1DE2-45D2C23DD3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snip2DiagRect">
            <a:avLst>
              <a:gd name="adj1" fmla="val 0"/>
              <a:gd name="adj2" fmla="val 3182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3C507621-D165-D637-8EDC-4298CFAAB8FB}"/>
              </a:ext>
            </a:extLst>
          </p:cNvPr>
          <p:cNvSpPr txBox="1">
            <a:spLocks/>
          </p:cNvSpPr>
          <p:nvPr/>
        </p:nvSpPr>
        <p:spPr>
          <a:xfrm>
            <a:off x="3198254" y="1372047"/>
            <a:ext cx="7243604" cy="2056953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Nótese que las leyes sanitarias de Dios siguen vigentes y que hay animales que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 NO SON CONSIDERADOS ALIMENTO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para Dios, como los cerdos, los caballos, el pescado de cuero y el marisco.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7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F6809A-F138-8C6D-B80F-36F213E6EE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5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0EF74C1-7A79-1F91-AEC7-6C30873EE280}"/>
              </a:ext>
            </a:extLst>
          </p:cNvPr>
          <p:cNvSpPr txBox="1">
            <a:spLocks/>
          </p:cNvSpPr>
          <p:nvPr/>
        </p:nvSpPr>
        <p:spPr>
          <a:xfrm>
            <a:off x="3993234" y="3790336"/>
            <a:ext cx="4205532" cy="158236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03. ¿Y </a:t>
            </a:r>
            <a:r>
              <a:rPr lang="pt-BR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la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bebida?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Pv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20:1; 23:29-31;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Is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5:11</a:t>
            </a:r>
          </a:p>
        </p:txBody>
      </p:sp>
    </p:spTree>
    <p:extLst>
      <p:ext uri="{BB962C8B-B14F-4D97-AF65-F5344CB8AC3E}">
        <p14:creationId xmlns:p14="http://schemas.microsoft.com/office/powerpoint/2010/main" val="22776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C6730DD-78A2-928E-D710-6667EA50E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74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0EF74C1-7A79-1F91-AEC7-6C30873EE280}"/>
              </a:ext>
            </a:extLst>
          </p:cNvPr>
          <p:cNvSpPr txBox="1">
            <a:spLocks/>
          </p:cNvSpPr>
          <p:nvPr/>
        </p:nvSpPr>
        <p:spPr>
          <a:xfrm>
            <a:off x="2683348" y="4203290"/>
            <a:ext cx="6003451" cy="1769807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vino es un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BURLADOR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la bebida fuerte causa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ALEGRÍA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; quien se deja vencer por ellos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ES SABIO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10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F8EC93-49BD-C7EF-1AA8-2920BF06FD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1480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0EF74C1-7A79-1F91-AEC7-6C30873EE280}"/>
              </a:ext>
            </a:extLst>
          </p:cNvPr>
          <p:cNvSpPr txBox="1">
            <a:spLocks/>
          </p:cNvSpPr>
          <p:nvPr/>
        </p:nvSpPr>
        <p:spPr>
          <a:xfrm>
            <a:off x="3109508" y="4645741"/>
            <a:ext cx="7240121" cy="193418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Puede que te sorprenda, ¡pero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BEBER ALCOHOL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no forma parte del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ESTILO DE VIDA CRISTIANO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! Lo mismo ocurre con los cigarrillos, las drogas y los estimulantes.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36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CBB6C05-D1E1-B351-4634-36222A9162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351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0EF74C1-7A79-1F91-AEC7-6C30873EE280}"/>
              </a:ext>
            </a:extLst>
          </p:cNvPr>
          <p:cNvSpPr txBox="1">
            <a:spLocks/>
          </p:cNvSpPr>
          <p:nvPr/>
        </p:nvSpPr>
        <p:spPr>
          <a:xfrm>
            <a:off x="968919" y="457200"/>
            <a:ext cx="4709210" cy="1784555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04.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¿Por qué debemos cuidar nuestra salud? ¿Cuáles son los beneficios? 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I Cor 6:19-20;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Ex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15:26</a:t>
            </a:r>
          </a:p>
        </p:txBody>
      </p:sp>
    </p:spTree>
    <p:extLst>
      <p:ext uri="{BB962C8B-B14F-4D97-AF65-F5344CB8AC3E}">
        <p14:creationId xmlns:p14="http://schemas.microsoft.com/office/powerpoint/2010/main" val="362697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F5E748-155B-B2BF-77A5-DCCA44B5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13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E0EF74C1-7A79-1F91-AEC7-6C30873EE280}"/>
              </a:ext>
            </a:extLst>
          </p:cNvPr>
          <p:cNvSpPr txBox="1">
            <a:spLocks/>
          </p:cNvSpPr>
          <p:nvPr/>
        </p:nvSpPr>
        <p:spPr>
          <a:xfrm>
            <a:off x="4564787" y="3429000"/>
            <a:ext cx="6829727" cy="1836174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Acaso no sabes que tu cuerpo pertenece al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ESPÍRITU SANTO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que está en ti y que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RECIBISTE DE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y que no te pertenece? 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99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CF5E748-155B-B2BF-77A5-DCCA44B51A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447" y="-265471"/>
            <a:ext cx="12192000" cy="6858000"/>
          </a:xfrm>
          <a:prstGeom prst="snip2DiagRect">
            <a:avLst>
              <a:gd name="adj1" fmla="val 0"/>
              <a:gd name="adj2" fmla="val 32137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C7EFBE56-EA51-45C2-8736-2531B8BD8B41}"/>
              </a:ext>
            </a:extLst>
          </p:cNvPr>
          <p:cNvSpPr txBox="1">
            <a:spLocks/>
          </p:cNvSpPr>
          <p:nvPr/>
        </p:nvSpPr>
        <p:spPr>
          <a:xfrm>
            <a:off x="4911213" y="2713703"/>
            <a:ext cx="6002803" cy="1736377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Porque ustedes fueron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COMPRADOS POR UN PRECIO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Ahora, pues, glorificad a Dios en vuestros cuerpos.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47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7854148-2995-B387-E1C4-EDCD582413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"/>
          <a:stretch/>
        </p:blipFill>
        <p:spPr>
          <a:xfrm>
            <a:off x="0" y="0"/>
            <a:ext cx="12179109" cy="6858000"/>
          </a:xfrm>
          <a:prstGeom prst="snip2DiagRect">
            <a:avLst>
              <a:gd name="adj1" fmla="val 0"/>
              <a:gd name="adj2" fmla="val 31960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6942FE8-7CFF-19C6-869C-C8FFCE71C6D1}"/>
              </a:ext>
            </a:extLst>
          </p:cNvPr>
          <p:cNvSpPr txBox="1">
            <a:spLocks/>
          </p:cNvSpPr>
          <p:nvPr/>
        </p:nvSpPr>
        <p:spPr>
          <a:xfrm>
            <a:off x="383458" y="1942279"/>
            <a:ext cx="5706096" cy="2261011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médico e investigador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CHRIS VAN TULLEKEN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realizó recientemente un experimento para la BBC en el que comió alimentos </a:t>
            </a:r>
            <a:r>
              <a:rPr lang="es-ES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ultraprocesados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durante un mes.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5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232C5F4-2C62-F178-B265-825B62886E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1849"/>
            </a:avLst>
          </a:prstGeom>
        </p:spPr>
      </p:pic>
      <p:sp>
        <p:nvSpPr>
          <p:cNvPr id="3" name="Espaço Reservado para Texto 9">
            <a:extLst>
              <a:ext uri="{FF2B5EF4-FFF2-40B4-BE49-F238E27FC236}">
                <a16:creationId xmlns:a16="http://schemas.microsoft.com/office/drawing/2014/main" id="{B883A4E9-187D-F24E-16C0-4D95B11CC6E4}"/>
              </a:ext>
            </a:extLst>
          </p:cNvPr>
          <p:cNvSpPr txBox="1">
            <a:spLocks/>
          </p:cNvSpPr>
          <p:nvPr/>
        </p:nvSpPr>
        <p:spPr>
          <a:xfrm>
            <a:off x="337498" y="1757450"/>
            <a:ext cx="6794822" cy="200683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reaccionas cuando te das cuenta del cuidado de Dios por el ser humano al establecer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PRINCIPIOS PROTECTORES PARA NUESTRA SALUD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rgbClr val="FFC000"/>
              </a:solidFill>
              <a:latin typeface="Montserrat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7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32FEDD5-7B60-0627-7206-000A5B5D6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1" cy="6858000"/>
          </a:xfrm>
          <a:prstGeom prst="snip2DiagRect">
            <a:avLst>
              <a:gd name="adj1" fmla="val 0"/>
              <a:gd name="adj2" fmla="val 32585"/>
            </a:avLst>
          </a:prstGeom>
        </p:spPr>
      </p:pic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842727AC-337C-EE55-1E27-6D8932144AE7}"/>
              </a:ext>
            </a:extLst>
          </p:cNvPr>
          <p:cNvSpPr txBox="1">
            <a:spLocks/>
          </p:cNvSpPr>
          <p:nvPr/>
        </p:nvSpPr>
        <p:spPr>
          <a:xfrm>
            <a:off x="4160521" y="1372047"/>
            <a:ext cx="6161202" cy="1721673"/>
          </a:xfrm>
          <a:prstGeom prst="rect">
            <a:avLst/>
          </a:prstGeom>
          <a:solidFill>
            <a:srgbClr val="4472C4">
              <a:alpha val="80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¿Te das cuenta de que puedes ser una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AYUDA IMPORTANTE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para que otras personas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CONOZCAN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estos principios?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47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187FAB8-CA66-EAD6-1177-83CA1F06DF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3011"/>
            </a:avLst>
          </a:prstGeom>
        </p:spPr>
      </p:pic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9B8C7B-4B53-7D3C-6D06-12B717D17A37}"/>
              </a:ext>
            </a:extLst>
          </p:cNvPr>
          <p:cNvSpPr txBox="1">
            <a:spLocks/>
          </p:cNvSpPr>
          <p:nvPr/>
        </p:nvSpPr>
        <p:spPr>
          <a:xfrm>
            <a:off x="564234" y="708145"/>
            <a:ext cx="6339486" cy="1727036"/>
          </a:xfrm>
          <a:prstGeom prst="rect">
            <a:avLst/>
          </a:prstGeom>
          <a:solidFill>
            <a:srgbClr val="4472C4">
              <a:alpha val="46000"/>
            </a:srgbClr>
          </a:solidFill>
          <a:ln>
            <a:noFill/>
          </a:ln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¿Quieres amar a Dios con todo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TU CORAZÓN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hacer sólo su voluntad y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SEGUIR TODAS SUS INSTRUCCIONES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430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CB1D7E3-4111-8A3B-8398-881EED061C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snip2DiagRect">
            <a:avLst>
              <a:gd name="adj1" fmla="val 0"/>
              <a:gd name="adj2" fmla="val 32568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8E6853D6-61E5-66B4-30E7-45F9C174D378}"/>
              </a:ext>
            </a:extLst>
          </p:cNvPr>
          <p:cNvSpPr txBox="1">
            <a:spLocks/>
          </p:cNvSpPr>
          <p:nvPr/>
        </p:nvSpPr>
        <p:spPr>
          <a:xfrm>
            <a:off x="5132439" y="2945168"/>
            <a:ext cx="6626275" cy="2231516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Al final del periodo de un mes,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TULLEKEN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informó de falta de sueño, ardor de estómago, pereza, estreñimiento, hemorroides y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UN AUMENTO DE PESO DE 7 K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79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BE7526-6F62-E687-2363-FE137D4246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245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9E1FAFA9-20D6-2592-C443-1741EAFBADE9}"/>
              </a:ext>
            </a:extLst>
          </p:cNvPr>
          <p:cNvSpPr txBox="1">
            <a:spLocks/>
          </p:cNvSpPr>
          <p:nvPr/>
        </p:nvSpPr>
        <p:spPr>
          <a:xfrm>
            <a:off x="324465" y="436968"/>
            <a:ext cx="5207199" cy="1870158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CÓMO SE ALIMENTA USTED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como profesional de la contabilidad? ¿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Y A TU FAMILIA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Espaço Reservado para Texto 9">
            <a:extLst>
              <a:ext uri="{FF2B5EF4-FFF2-40B4-BE49-F238E27FC236}">
                <a16:creationId xmlns:a16="http://schemas.microsoft.com/office/drawing/2014/main" id="{DA71BB11-F600-41CD-92FB-3E79E3C0C766}"/>
              </a:ext>
            </a:extLst>
          </p:cNvPr>
          <p:cNvSpPr txBox="1">
            <a:spLocks/>
          </p:cNvSpPr>
          <p:nvPr/>
        </p:nvSpPr>
        <p:spPr>
          <a:xfrm>
            <a:off x="6681019" y="3689983"/>
            <a:ext cx="4793226" cy="1327803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¿Se preocupa Dios también de esto? ¿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LA ALIMENTACIÓN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019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7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A9511D-E205-26E3-8792-1ECCDD7A79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1767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D0976365-E43F-095E-480A-47803C908E15}"/>
              </a:ext>
            </a:extLst>
          </p:cNvPr>
          <p:cNvSpPr txBox="1">
            <a:spLocks/>
          </p:cNvSpPr>
          <p:nvPr/>
        </p:nvSpPr>
        <p:spPr>
          <a:xfrm>
            <a:off x="3849329" y="3775355"/>
            <a:ext cx="7884398" cy="2315729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La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RESPUESTA ES SÍ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Ya hemos visto que la única manera de COMUNICARSE con Dios es a través de los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PENSAMIENTOS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s-ES" sz="2400" b="1" dirty="0">
                <a:solidFill>
                  <a:schemeClr val="accent4"/>
                </a:solidFill>
                <a:latin typeface="Century Gothic" panose="020B0502020202020204" pitchFamily="34" charset="0"/>
              </a:rPr>
              <a:t>Romanos 12:1-2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) y la ciencia está demostrando cada vez más la relación entre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ALIMENTACIÓN, SALUD, CUERPO Y MENTE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419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9043297-4F06-2812-FB0D-0CC37DA702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632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10B16745-07F7-6DAC-48C5-9A9C37379395}"/>
              </a:ext>
            </a:extLst>
          </p:cNvPr>
          <p:cNvSpPr txBox="1">
            <a:spLocks/>
          </p:cNvSpPr>
          <p:nvPr/>
        </p:nvSpPr>
        <p:spPr>
          <a:xfrm>
            <a:off x="931173" y="3613356"/>
            <a:ext cx="5956324" cy="1976284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01.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¿Le importa a Dios lo que como, bebo o cualquier otra cosa que haga? ¿Por qué habría de importarle?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Rm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12:1-2; III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Jo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2; I Cor 10:31</a:t>
            </a:r>
          </a:p>
        </p:txBody>
      </p:sp>
    </p:spTree>
    <p:extLst>
      <p:ext uri="{BB962C8B-B14F-4D97-AF65-F5344CB8AC3E}">
        <p14:creationId xmlns:p14="http://schemas.microsoft.com/office/powerpoint/2010/main" val="180884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0BBA332-52E1-4C54-61E7-85D75C9AA7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2883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BBFF61F4-699B-CB64-1BA3-652357D81379}"/>
              </a:ext>
            </a:extLst>
          </p:cNvPr>
          <p:cNvSpPr txBox="1">
            <a:spLocks/>
          </p:cNvSpPr>
          <p:nvPr/>
        </p:nvSpPr>
        <p:spPr>
          <a:xfrm>
            <a:off x="5595715" y="4498705"/>
            <a:ext cx="6320982" cy="2056953"/>
          </a:xfrm>
          <a:prstGeom prst="rect">
            <a:avLst/>
          </a:prstGeom>
          <a:solidFill>
            <a:schemeClr val="accent1">
              <a:alpha val="56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Por lo tanto, hermanos y hermanas, por la misericordia de Dios, les pido que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OFREZCAN SU CUERPO COMO SACRIFICIO VIVO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santo y agradable a Dios. Este es vuestro culto racional...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44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952CB6B-59B3-20DC-57AD-D629C8F9BC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snip2DiagRect">
            <a:avLst>
              <a:gd name="adj1" fmla="val 0"/>
              <a:gd name="adj2" fmla="val 32439"/>
            </a:avLst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75FE7393-45C2-C67A-0B5E-3B6ACD56FB2E}"/>
              </a:ext>
            </a:extLst>
          </p:cNvPr>
          <p:cNvSpPr txBox="1">
            <a:spLocks/>
          </p:cNvSpPr>
          <p:nvPr/>
        </p:nvSpPr>
        <p:spPr>
          <a:xfrm>
            <a:off x="1267138" y="374389"/>
            <a:ext cx="8533750" cy="199531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...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no vivas según las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NORMAS DE ESTE MUNDO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sino deja que Dios te transforme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RENOVANDO TU MENTE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para que puedas experimentar lo que es la buena, agradable y </a:t>
            </a:r>
            <a:r>
              <a:rPr lang="es-ES" sz="2400" b="1" dirty="0">
                <a:solidFill>
                  <a:schemeClr val="bg1"/>
                </a:solidFill>
                <a:latin typeface="Montserrat Black" panose="00000A00000000000000" pitchFamily="50" charset="0"/>
              </a:rPr>
              <a:t>PERFECTA </a:t>
            </a:r>
            <a:r>
              <a:rPr lang="es-ES" sz="2400" b="1" dirty="0">
                <a:solidFill>
                  <a:schemeClr val="accent4"/>
                </a:solidFill>
                <a:latin typeface="Montserrat Black" panose="00000A00000000000000" pitchFamily="50" charset="0"/>
              </a:rPr>
              <a:t>VOLUNTAD DE DIOS</a:t>
            </a:r>
            <a:r>
              <a:rPr lang="es-E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53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E2FA3E-FBC6-2975-E63B-F61510E5EE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04" y="44244"/>
            <a:ext cx="1870278" cy="132780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16E61BB-C77A-0399-37FF-61656DDBE1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snip2DiagRect">
            <a:avLst>
              <a:gd name="adj1" fmla="val 0"/>
              <a:gd name="adj2" fmla="val 32884"/>
            </a:avLst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82CFF29-4BB9-65F1-7542-3A7DE87C5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0" y="5765241"/>
            <a:ext cx="1143878" cy="1026979"/>
          </a:xfrm>
          <a:prstGeom prst="rect">
            <a:avLst/>
          </a:prstGeom>
        </p:spPr>
      </p:pic>
      <p:sp>
        <p:nvSpPr>
          <p:cNvPr id="2" name="Espaço Reservado para Texto 9">
            <a:extLst>
              <a:ext uri="{FF2B5EF4-FFF2-40B4-BE49-F238E27FC236}">
                <a16:creationId xmlns:a16="http://schemas.microsoft.com/office/drawing/2014/main" id="{49640319-43FF-9789-67C3-CB91D402F971}"/>
              </a:ext>
            </a:extLst>
          </p:cNvPr>
          <p:cNvSpPr txBox="1">
            <a:spLocks/>
          </p:cNvSpPr>
          <p:nvPr/>
        </p:nvSpPr>
        <p:spPr>
          <a:xfrm>
            <a:off x="1651819" y="3195892"/>
            <a:ext cx="4717073" cy="1907051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vert="horz" wrap="square" lIns="0" tIns="45720" rIns="91440" bIns="45720" rtlCol="0" anchor="ctr">
            <a:noAutofit/>
          </a:bodyPr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02.</a:t>
            </a:r>
            <a:r>
              <a:rPr lang="pt-B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Qual o alimento que Deus aprova?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Gn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1:29;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20:25;Lv 11:2-3;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11:9; </a:t>
            </a:r>
            <a:r>
              <a:rPr lang="pt-BR" sz="2400" b="1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Lv</a:t>
            </a:r>
            <a:r>
              <a:rPr lang="pt-BR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 3:17</a:t>
            </a:r>
          </a:p>
        </p:txBody>
      </p:sp>
    </p:spTree>
    <p:extLst>
      <p:ext uri="{BB962C8B-B14F-4D97-AF65-F5344CB8AC3E}">
        <p14:creationId xmlns:p14="http://schemas.microsoft.com/office/powerpoint/2010/main" val="2710399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627</Words>
  <Application>Microsoft Office PowerPoint</Application>
  <PresentationFormat>Widescreen</PresentationFormat>
  <Paragraphs>24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Merçon</dc:creator>
  <cp:lastModifiedBy>Jessé Gomes Adamuchio</cp:lastModifiedBy>
  <cp:revision>9</cp:revision>
  <dcterms:created xsi:type="dcterms:W3CDTF">2022-11-28T22:40:34Z</dcterms:created>
  <dcterms:modified xsi:type="dcterms:W3CDTF">2024-02-17T14:07:47Z</dcterms:modified>
</cp:coreProperties>
</file>