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76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7" r:id="rId20"/>
    <p:sldId id="270" r:id="rId21"/>
    <p:sldId id="27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813" autoAdjust="0"/>
  </p:normalViewPr>
  <p:slideViewPr>
    <p:cSldViewPr snapToGrid="0">
      <p:cViewPr varScale="1">
        <p:scale>
          <a:sx n="65" d="100"/>
          <a:sy n="65" d="100"/>
        </p:scale>
        <p:origin x="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92CE9-5E5D-F52F-9409-33D8F9C94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2B529B-6521-C31E-1848-7CDF8361B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82C841-EE77-8BEA-2100-0E1986B9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DFB97-8496-4B8F-6152-BC89FED9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B1CBE7-7BB5-970C-B270-29DB1A96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69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3FE10-4BBC-D302-3AA8-47364325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AF06B9-84F6-483D-EC07-8DD84CD6E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5B29B7-293B-A621-4581-FEC5DDA3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B52C2D-2118-AC24-B0B0-6D7CEC94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99098B-F8F5-EDC8-E502-00F61F5A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70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E7F63B-12F1-3620-739C-634E89E89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2836C8-A75E-D7DD-CDA8-EB1EFF262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8CF39D-52F8-E0F9-D7A9-90AC6E67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C26FFB-3003-8122-47F7-1FCB665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3315EF-7A84-0583-6035-001B2631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21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829B9-F04B-07BD-730E-106EB9FD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DCDAB0-6D10-1282-EE14-A73DC7292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EA6EDE-2CEE-6C92-0C89-830F833E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45902A-7A5F-E7DC-DD8D-BEFBF167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CCF094-9399-93FD-B4BA-1BD4E5E9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45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8AA9B-A969-6EA1-B970-1C7241D9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289FDB-4B41-13C5-BF6A-193F989B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847B02-2554-A65F-6CFD-6E79FD74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964C21-B8D7-D669-3336-95E3EAC0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2C9DC6-037E-FCED-79CD-CB86A7A7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59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16ADD-7DAE-F109-BB02-779E7A9A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A89AB8-D11A-F426-E8F5-AEC60F77F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7735E0-9FFA-805C-8253-46B5235E3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CFD096-7BB4-6732-C873-57723704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1DAA3D-7994-A5E9-C403-5389073F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AD891B-A259-85F5-D37B-11F9C952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18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BDFB4-3683-C125-0FDF-74BBD640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AEB1A9-9E1F-06E7-A110-BBCB75F7B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1DF0A2-2738-E126-565A-39D2A22AA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5E7C3D-7B71-E8E3-2FA4-B2C9C08D2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7263D01-8751-0FBB-5431-1A5484362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636852-0F6F-9053-D254-013B12A9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741EE0-5327-7FE8-1B18-5AF64C5F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474B9D-BADB-47D0-1F19-C9DDE590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30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5E49F-7315-2A65-9A32-F3529831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2A0AC5-AB77-A8F8-EA77-7D088D33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A87203-9B87-535D-927D-AB92BA37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769B7D-2995-D5D2-5B1E-8096AAAF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24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2BFFCE-02B9-F288-AC4A-24F859AF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8D4F5D-5C21-9F1B-5436-3410D618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129B4E-FA20-26E0-87BD-423AECBC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76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30CB4-9517-0CA8-7FF9-C6207064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8C8B20-1E89-5B0C-6BA0-F3C4366A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97B837-63F1-B5C5-BC1B-15BA76017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E24629-BAEB-FA1E-A60D-7EA13518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DE26E3-8F7B-7766-7CEC-509A7B82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4C3DE1-2F93-1CB6-B5C8-A66DEAA3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72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FD118-78AF-B9D8-E180-7A8E3FC0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C6C333-2334-E640-C8F5-8936AC3C3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2FC395-884A-E554-92C2-5FC91C2F7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ADE2EF-2CA1-B865-7586-928B72CF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4DF628-51DB-EC98-A63C-A6696AF1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DA55C4-F075-2D33-EAA5-1A1481C4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65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272749-4318-37FE-9E0B-95FB32D4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4C1D97-1FF3-0A6A-15CC-BE3EF0D5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E11BDB-E545-B7AD-74FF-D29942F7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9A510-8208-44C9-A1DA-AA65D79133E8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A4F821-629D-EF69-7BB0-46C5E32A6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5B5A3-916C-809F-8873-DB412CB8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3CFA-8C3D-41A5-8B08-D4EDFBC7A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94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5C3B61FD-EE21-11D6-131B-7E36FBCC3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514"/>
            </a:avLst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72768043-7490-61B2-2768-A50BAB3F9F33}"/>
              </a:ext>
            </a:extLst>
          </p:cNvPr>
          <p:cNvSpPr txBox="1">
            <a:spLocks/>
          </p:cNvSpPr>
          <p:nvPr/>
        </p:nvSpPr>
        <p:spPr>
          <a:xfrm>
            <a:off x="2841675" y="4399568"/>
            <a:ext cx="7509058" cy="2043436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ESTUDIO 15</a:t>
            </a:r>
          </a:p>
          <a:p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Lealtad a toda prueba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7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4F46BAC-0F77-1EB6-F490-20B568E16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snip2DiagRect">
            <a:avLst>
              <a:gd name="adj1" fmla="val 0"/>
              <a:gd name="adj2" fmla="val 31926"/>
            </a:avLst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8E84921-0333-972C-D726-D762766AD390}"/>
              </a:ext>
            </a:extLst>
          </p:cNvPr>
          <p:cNvSpPr txBox="1">
            <a:spLocks/>
          </p:cNvSpPr>
          <p:nvPr/>
        </p:nvSpPr>
        <p:spPr>
          <a:xfrm>
            <a:off x="123260" y="2088625"/>
            <a:ext cx="6619351" cy="1899980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contexto de los pasajes en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NINGÚN MOMENTO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indica un cambio en el día de observancia o práctica de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NINGUNA REUNIÓN RELIGIOSA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3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35F98C9-5C13-B3C7-01E1-09C930AF9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799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5258FBEB-8ED8-16CA-FE12-26C82470CBCA}"/>
              </a:ext>
            </a:extLst>
          </p:cNvPr>
          <p:cNvSpPr txBox="1">
            <a:spLocks/>
          </p:cNvSpPr>
          <p:nvPr/>
        </p:nvSpPr>
        <p:spPr>
          <a:xfrm>
            <a:off x="1120877" y="1372047"/>
            <a:ext cx="5191433" cy="175461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02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características distintivas tendría en el momento del fin el pueblo fiel a Dios? </a:t>
            </a:r>
            <a:r>
              <a:rPr lang="pt-BR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APOC 12:17</a:t>
            </a:r>
          </a:p>
        </p:txBody>
      </p:sp>
    </p:spTree>
    <p:extLst>
      <p:ext uri="{BB962C8B-B14F-4D97-AF65-F5344CB8AC3E}">
        <p14:creationId xmlns:p14="http://schemas.microsoft.com/office/powerpoint/2010/main" val="169350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15BB14-F33A-FCA5-9538-FCE1EA8FDA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352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33E038F-43EC-3DA1-245F-2C0382740BAA}"/>
              </a:ext>
            </a:extLst>
          </p:cNvPr>
          <p:cNvSpPr txBox="1">
            <a:spLocks/>
          </p:cNvSpPr>
          <p:nvPr/>
        </p:nvSpPr>
        <p:spPr>
          <a:xfrm>
            <a:off x="695199" y="2602012"/>
            <a:ext cx="7598188" cy="225020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dragón se enfureció contra la mujer y se fue a L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UCHAR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con el resto de su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DESCENDENCIA,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los que guardan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LOS MANDAMIENTOS DE DIOS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tienen el testimonio de Jesús; y se paró sobre la arena del mar.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9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EC328E-6D3F-10F8-2ECF-1D62DEA852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snip2DiagRect">
            <a:avLst>
              <a:gd name="adj1" fmla="val 0"/>
              <a:gd name="adj2" fmla="val 3359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8AD1DE61-1995-75EC-8CAA-DD5AB7D1A1F4}"/>
              </a:ext>
            </a:extLst>
          </p:cNvPr>
          <p:cNvSpPr txBox="1">
            <a:spLocks/>
          </p:cNvSpPr>
          <p:nvPr/>
        </p:nvSpPr>
        <p:spPr>
          <a:xfrm>
            <a:off x="5635675" y="2204195"/>
            <a:ext cx="6433065" cy="356104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03.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Aparte del cuarto mandamiento, ¿dónde más declara Dios su autoridad para establecer y mantener eternamente el sábado como día de descanso semanal? </a:t>
            </a:r>
            <a:r>
              <a:rPr lang="pt-BR" sz="2400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Ez</a:t>
            </a:r>
            <a:r>
              <a:rPr lang="pt-BR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20:12; </a:t>
            </a:r>
            <a:r>
              <a:rPr lang="pt-BR" sz="2400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Is</a:t>
            </a:r>
            <a:r>
              <a:rPr lang="pt-BR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66:22,23; Mc 7:6,7</a:t>
            </a:r>
          </a:p>
        </p:txBody>
      </p:sp>
    </p:spTree>
    <p:extLst>
      <p:ext uri="{BB962C8B-B14F-4D97-AF65-F5344CB8AC3E}">
        <p14:creationId xmlns:p14="http://schemas.microsoft.com/office/powerpoint/2010/main" val="372934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B9729DE-7C34-98F0-231C-00DE42E85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snip2DiagRect">
            <a:avLst>
              <a:gd name="adj1" fmla="val 0"/>
              <a:gd name="adj2" fmla="val 3314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587E9266-EF26-4A53-00AD-07D176D2118A}"/>
              </a:ext>
            </a:extLst>
          </p:cNvPr>
          <p:cNvSpPr txBox="1">
            <a:spLocks/>
          </p:cNvSpPr>
          <p:nvPr/>
        </p:nvSpPr>
        <p:spPr>
          <a:xfrm>
            <a:off x="5204957" y="4646189"/>
            <a:ext cx="6254539" cy="19168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También les entregué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MIS SÁBADOS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como señal entre ellos y yo, para que conozcan que yo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SOY EL SEÑOR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los santifico.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5FE4E27-B21B-884D-CB82-169B28A8EF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snip2DiagRect">
            <a:avLst>
              <a:gd name="adj1" fmla="val 0"/>
              <a:gd name="adj2" fmla="val 3331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1D2F94A-9751-B089-67AE-6CCE6B3DA1CD}"/>
              </a:ext>
            </a:extLst>
          </p:cNvPr>
          <p:cNvSpPr txBox="1">
            <a:spLocks/>
          </p:cNvSpPr>
          <p:nvPr/>
        </p:nvSpPr>
        <p:spPr>
          <a:xfrm>
            <a:off x="557602" y="708145"/>
            <a:ext cx="6536371" cy="1973636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Porque como los cielos nuevos y la tierra nueva,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QUE YO HARÉ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serán delante de mí, dice el Señor,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ASÍ SERÁ VUESTRA POSTERIDAD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vuestro nombre.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1675B2B3-3168-4EE7-9619-C16888A1276A}"/>
              </a:ext>
            </a:extLst>
          </p:cNvPr>
          <p:cNvSpPr txBox="1">
            <a:spLocks/>
          </p:cNvSpPr>
          <p:nvPr/>
        </p:nvSpPr>
        <p:spPr>
          <a:xfrm>
            <a:off x="5006343" y="4527038"/>
            <a:ext cx="7062397" cy="1751692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sucederá que de una Fiesta de Luna Nueva a otra, y de un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SÁBADO A OTRO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toda carne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VENDRÁ A ADORAR DELANTE DE MÍ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dice el Señor.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0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5B201B-89A9-38B9-124F-96CA318B24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67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7E54254-92AA-A874-2F17-22EBF5C05B70}"/>
              </a:ext>
            </a:extLst>
          </p:cNvPr>
          <p:cNvSpPr txBox="1">
            <a:spLocks/>
          </p:cNvSpPr>
          <p:nvPr/>
        </p:nvSpPr>
        <p:spPr>
          <a:xfrm>
            <a:off x="3624524" y="3838435"/>
            <a:ext cx="5622714" cy="192680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04.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¿Cuáles son los criterios para elegir según la Biblia, aunque nos sintamos presionados por la mayoría? </a:t>
            </a:r>
            <a:r>
              <a:rPr lang="pt-BR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AT 5:29; JO 14:15;</a:t>
            </a:r>
          </a:p>
        </p:txBody>
      </p:sp>
    </p:spTree>
    <p:extLst>
      <p:ext uri="{BB962C8B-B14F-4D97-AF65-F5344CB8AC3E}">
        <p14:creationId xmlns:p14="http://schemas.microsoft.com/office/powerpoint/2010/main" val="18459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EA7DDB-AB23-E7D5-779E-9AC0B8A018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244"/>
            <a:ext cx="12192000" cy="6858000"/>
          </a:xfrm>
          <a:prstGeom prst="snip2DiagRect">
            <a:avLst>
              <a:gd name="adj1" fmla="val 0"/>
              <a:gd name="adj2" fmla="val 3373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15781B77-57BC-F42C-2A6D-00B50C0F60B2}"/>
              </a:ext>
            </a:extLst>
          </p:cNvPr>
          <p:cNvSpPr txBox="1">
            <a:spLocks/>
          </p:cNvSpPr>
          <p:nvPr/>
        </p:nvSpPr>
        <p:spPr>
          <a:xfrm>
            <a:off x="500221" y="1416733"/>
            <a:ext cx="4205532" cy="163933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 me amáis,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GUARDARÉIS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mis mandamientos.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id="{29566123-2073-1EB8-2386-308D0B0AF8C3}"/>
              </a:ext>
            </a:extLst>
          </p:cNvPr>
          <p:cNvSpPr txBox="1">
            <a:spLocks/>
          </p:cNvSpPr>
          <p:nvPr/>
        </p:nvSpPr>
        <p:spPr>
          <a:xfrm>
            <a:off x="6158158" y="3683458"/>
            <a:ext cx="5622111" cy="208178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Entonces Pedro y los demás apóstoles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AFIRMARON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"Debemos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OBEDECER A DIOS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en vez de a los hombres".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8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78DB7AE-ABE6-D713-AEE6-749E9A027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347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29102E-94E5-5544-5D41-1CE35321A91E}"/>
              </a:ext>
            </a:extLst>
          </p:cNvPr>
          <p:cNvSpPr txBox="1">
            <a:spLocks/>
          </p:cNvSpPr>
          <p:nvPr/>
        </p:nvSpPr>
        <p:spPr>
          <a:xfrm>
            <a:off x="455975" y="900100"/>
            <a:ext cx="5413883" cy="2329798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¿Cómo reaccionas cuando te das cuenta de que también tienes que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SER FIEL A DIOS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cuando se trata de guardar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EL CUARTO MANDAMIENTO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8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78DB7AE-ABE6-D713-AEE6-749E9A027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" b="7898"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347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29102E-94E5-5544-5D41-1CE35321A91E}"/>
              </a:ext>
            </a:extLst>
          </p:cNvPr>
          <p:cNvSpPr txBox="1">
            <a:spLocks/>
          </p:cNvSpPr>
          <p:nvPr/>
        </p:nvSpPr>
        <p:spPr>
          <a:xfrm>
            <a:off x="294968" y="1372047"/>
            <a:ext cx="5030584" cy="191684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¿Te das cuenta de los beneficios, para los que aman a Dios, de guardar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SU LEY MORAL EN SU TOTALIDAD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5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0B0E341-633A-E475-1E64-F16175E7E8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507"/>
            </a:avLst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sp>
        <p:nvSpPr>
          <p:cNvPr id="5" name="Espaço Reservado para Texto 9">
            <a:extLst>
              <a:ext uri="{FF2B5EF4-FFF2-40B4-BE49-F238E27FC236}">
                <a16:creationId xmlns:a16="http://schemas.microsoft.com/office/drawing/2014/main" id="{D8836135-8101-52E0-1C4E-1444348DC091}"/>
              </a:ext>
            </a:extLst>
          </p:cNvPr>
          <p:cNvSpPr txBox="1">
            <a:spLocks/>
          </p:cNvSpPr>
          <p:nvPr/>
        </p:nvSpPr>
        <p:spPr>
          <a:xfrm>
            <a:off x="1267138" y="2879069"/>
            <a:ext cx="7215138" cy="217962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"El mayor estudio mundial sobre auditoría interna realizado por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THE INSTITUTE OF INTERNAL AUDITORS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reveló que los auditores están presionados para cambiar los resultados".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9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5B9B83-0C55-51FC-2A08-84CC5A103C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307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E2FE1FEF-8480-33C8-C8D1-61C3CB9D6E28}"/>
              </a:ext>
            </a:extLst>
          </p:cNvPr>
          <p:cNvSpPr txBox="1">
            <a:spLocks/>
          </p:cNvSpPr>
          <p:nvPr/>
        </p:nvSpPr>
        <p:spPr>
          <a:xfrm>
            <a:off x="5486399" y="2516188"/>
            <a:ext cx="6099843" cy="210005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¿Te das cuenta de que puedes ser una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AYUDA IMPORTANTE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para que otras personas conozcan la verdad sobre lo que es el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DÍA DEL DESCANSO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0F31F9B-C41B-7F95-1900-958D0BCC2A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snip2DiagRect">
            <a:avLst>
              <a:gd name="adj1" fmla="val 0"/>
              <a:gd name="adj2" fmla="val 3344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E23A31B1-A130-D43E-A8CE-B1566D40BB07}"/>
              </a:ext>
            </a:extLst>
          </p:cNvPr>
          <p:cNvSpPr txBox="1">
            <a:spLocks/>
          </p:cNvSpPr>
          <p:nvPr/>
        </p:nvSpPr>
        <p:spPr>
          <a:xfrm>
            <a:off x="695199" y="708146"/>
            <a:ext cx="5400801" cy="191706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¿Quieres amar a Dios con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TODO TU CORAZÓN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hacer sólo su voluntad y guardar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TODOS SUS MANDAMIENTOS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8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4" name="Imagem 3" descr="Homem com cabelo loiro">
            <a:extLst>
              <a:ext uri="{FF2B5EF4-FFF2-40B4-BE49-F238E27FC236}">
                <a16:creationId xmlns:a16="http://schemas.microsoft.com/office/drawing/2014/main" id="{87EC07C0-2FEC-39B9-0612-D5ABB6A0B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7854"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49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C9A5E63B-7C49-7EB1-54F3-5F8EF5BF526D}"/>
              </a:ext>
            </a:extLst>
          </p:cNvPr>
          <p:cNvSpPr txBox="1">
            <a:spLocks/>
          </p:cNvSpPr>
          <p:nvPr/>
        </p:nvSpPr>
        <p:spPr>
          <a:xfrm>
            <a:off x="3982064" y="4402394"/>
            <a:ext cx="7893159" cy="2086614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¿Has sufrido alguna vez este tipo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DE PRESIÓN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tu actividad profesional contable,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AMENAZANDO TUS PRINCIPIOS ÉTICOS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tu fidelidad a las normas de conducta? ¿Y en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SU VIDA PERSONAL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2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8E3EAA-4647-95AE-B4C9-5D8C40626C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484"/>
            </a:avLst>
          </a:prstGeom>
        </p:spPr>
      </p:pic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id="{46BC8CFA-D701-7730-2BD2-24BCEB2656B4}"/>
              </a:ext>
            </a:extLst>
          </p:cNvPr>
          <p:cNvSpPr txBox="1">
            <a:spLocks/>
          </p:cNvSpPr>
          <p:nvPr/>
        </p:nvSpPr>
        <p:spPr>
          <a:xfrm>
            <a:off x="311741" y="930935"/>
            <a:ext cx="8360311" cy="196652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el año 321 d.C. la iglesia cristiana de Roma aceptó una atractiva PROPUESTA.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EL EMPERADOR CONSTANTINO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ofreció a la iglesia cristiana la posición de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IGLESIA OFICIAL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el fin de las terribles persecuciones de los cristianos.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BF83003B-D1EC-44C6-AF22-E7AA44DEF834}"/>
              </a:ext>
            </a:extLst>
          </p:cNvPr>
          <p:cNvSpPr txBox="1">
            <a:spLocks/>
          </p:cNvSpPr>
          <p:nvPr/>
        </p:nvSpPr>
        <p:spPr>
          <a:xfrm>
            <a:off x="1053550" y="3557061"/>
            <a:ext cx="4783589" cy="173792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cambio, la iglesia debería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CAMBIAR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el día de descanso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DEL SÁBADO AL DOMINGO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06D40A-AB97-E334-D6E0-751C437B7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581"/>
            </a:avLst>
          </a:prstGeom>
        </p:spPr>
      </p:pic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id="{17B1B472-1BC5-0DF7-F458-928BD5876744}"/>
              </a:ext>
            </a:extLst>
          </p:cNvPr>
          <p:cNvSpPr txBox="1">
            <a:spLocks/>
          </p:cNvSpPr>
          <p:nvPr/>
        </p:nvSpPr>
        <p:spPr>
          <a:xfrm>
            <a:off x="6636775" y="3033167"/>
            <a:ext cx="5058696" cy="190754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01.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¿Hay alguna autorización en la Biblia para cambiar el día de descanso del sábado al domingo?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5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7E3752-A4B4-0A71-9D0D-45CFD34BE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643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8E84921-0333-972C-D726-D762766AD390}"/>
              </a:ext>
            </a:extLst>
          </p:cNvPr>
          <p:cNvSpPr txBox="1">
            <a:spLocks/>
          </p:cNvSpPr>
          <p:nvPr/>
        </p:nvSpPr>
        <p:spPr>
          <a:xfrm>
            <a:off x="4557251" y="2076289"/>
            <a:ext cx="7226711" cy="270542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palabra domingo no existe en las Escrituras, pero este día se menciona como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EL PRIMER DÍA DE LA SEMANA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ocho pasajes del Nuevo Testamento.</a:t>
            </a:r>
            <a:r>
              <a:rPr lang="pt-BR" sz="2400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Mt</a:t>
            </a:r>
            <a:r>
              <a:rPr lang="pt-BR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28:1; Mc 16:2; Mc 16:9; </a:t>
            </a:r>
            <a:r>
              <a:rPr lang="pt-BR" sz="2400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Lc</a:t>
            </a:r>
            <a:r>
              <a:rPr lang="pt-BR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23:54-24:1; </a:t>
            </a:r>
            <a:r>
              <a:rPr lang="pt-BR" sz="2400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Jo</a:t>
            </a:r>
            <a:r>
              <a:rPr lang="pt-BR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20:1; </a:t>
            </a:r>
            <a:r>
              <a:rPr lang="pt-BR" sz="2400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Jo</a:t>
            </a:r>
            <a:r>
              <a:rPr lang="pt-BR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20:19; At 20:7-8; I Cor 16:2</a:t>
            </a:r>
          </a:p>
        </p:txBody>
      </p:sp>
    </p:spTree>
    <p:extLst>
      <p:ext uri="{BB962C8B-B14F-4D97-AF65-F5344CB8AC3E}">
        <p14:creationId xmlns:p14="http://schemas.microsoft.com/office/powerpoint/2010/main" val="91859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206AC28-73D4-40DB-6000-0B55DA308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193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8E84921-0333-972C-D726-D762766AD390}"/>
              </a:ext>
            </a:extLst>
          </p:cNvPr>
          <p:cNvSpPr txBox="1">
            <a:spLocks/>
          </p:cNvSpPr>
          <p:nvPr/>
        </p:nvSpPr>
        <p:spPr>
          <a:xfrm>
            <a:off x="1016387" y="708145"/>
            <a:ext cx="6859252" cy="2226784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Cuando Jesús resucitó por la mañana temprano,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EL PRIMER DÍA DE LA SEMANA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se apareció primero a María Magdalena, de quien había expulsado siete demonios.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2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B580D9B-6E92-47F9-0430-153C799FF7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70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8E84921-0333-972C-D726-D762766AD390}"/>
              </a:ext>
            </a:extLst>
          </p:cNvPr>
          <p:cNvSpPr txBox="1">
            <a:spLocks/>
          </p:cNvSpPr>
          <p:nvPr/>
        </p:nvSpPr>
        <p:spPr>
          <a:xfrm>
            <a:off x="3849330" y="4144297"/>
            <a:ext cx="7379436" cy="1858296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EL PRIMER DÍA DE LA SEMANA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al amanecer, cuando aún estaba oscuro, María Magdalena fue al sepulcro y vio que la piedra de la entrada había sido removida.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916871A-864E-0965-299D-ABA43FEB8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636F45-7A7B-02C1-B5DC-FC508A8C2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snip2DiagRect">
            <a:avLst>
              <a:gd name="adj1" fmla="val 0"/>
              <a:gd name="adj2" fmla="val 32725"/>
            </a:avLst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8458B00-747E-A4F9-A6C4-5B8908F64F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8E84921-0333-972C-D726-D762766AD390}"/>
              </a:ext>
            </a:extLst>
          </p:cNvPr>
          <p:cNvSpPr txBox="1">
            <a:spLocks/>
          </p:cNvSpPr>
          <p:nvPr/>
        </p:nvSpPr>
        <p:spPr>
          <a:xfrm>
            <a:off x="2618618" y="4482709"/>
            <a:ext cx="9177944" cy="198775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 atardecer de aquel día,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EL PRIMERO DE LA SEMANA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cuando las puertas de la casa donde estaban los discípulos estaban cerradas por miedo a los judíos, vino Jesús y se puso en medio de ellos, diciendo: - ¡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PAZ A VOSOTROS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664</Words>
  <Application>Microsoft Office PowerPoint</Application>
  <PresentationFormat>Widescreen</PresentationFormat>
  <Paragraphs>25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Merçon</dc:creator>
  <cp:lastModifiedBy>USB - Mitchel Urbano</cp:lastModifiedBy>
  <cp:revision>12</cp:revision>
  <dcterms:created xsi:type="dcterms:W3CDTF">2022-11-28T18:51:39Z</dcterms:created>
  <dcterms:modified xsi:type="dcterms:W3CDTF">2024-02-06T20:45:04Z</dcterms:modified>
</cp:coreProperties>
</file>