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5" autoAdjust="0"/>
    <p:restoredTop sz="94660"/>
  </p:normalViewPr>
  <p:slideViewPr>
    <p:cSldViewPr snapToGrid="0">
      <p:cViewPr varScale="1">
        <p:scale>
          <a:sx n="78" d="100"/>
          <a:sy n="78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017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60E7B-46E0-0EEA-5C14-74984E78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F552A6-900D-9109-25FE-A0668C65C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E8A802-4841-92FB-FEA3-D525EDE5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B75CA-578E-4421-8BA8-F33528CFFDCF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C92AE4-6B54-A6B4-A598-BBB52422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60962E-A6EF-A9FD-C4CD-E0AE9E08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CD930-9455-41EC-9962-03E121DD1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62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E4997C-6740-CD6E-A18E-69440256E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2C44A4-B3DA-A19B-FBA4-8DDCE4D4C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AEC81C-3A38-6633-D236-1687EC2D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B75CA-578E-4421-8BA8-F33528CFFDCF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69F3DB-F24A-732F-F331-DE71BE28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8AD529-6955-F34B-5971-35AE9E0F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CD930-9455-41EC-9962-03E121DD1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12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131BB-FAC8-6A86-16C2-ECF906BC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D64CB0-EDE7-B537-D9C3-DDB3E2456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2A315E-A4A4-1144-1EF1-0FF06683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B75CA-578E-4421-8BA8-F33528CFFDCF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8FEAA6-2386-9D78-C89B-56EF2204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C31EBA-CDD6-D0DE-576C-9C8FBDF0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CD930-9455-41EC-9962-03E121DD1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43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9007A-A8B9-E7F0-801B-DAD8AF58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D16C0-A980-4EAE-B63F-4DCBFEAAA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B33AFF-C32B-185D-7AF1-D4E7935B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B75CA-578E-4421-8BA8-F33528CFFDCF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55D9D3-98AF-2D82-3E66-C733CA55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92AF4B-A9B5-B57E-2075-6DBE45C8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CD930-9455-41EC-9962-03E121DD1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1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7A780-870C-91E5-F549-A9C6FF0F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058BA2-B5B6-513B-CB7D-C4FDFCE9C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0003C8-FEE7-2ACC-8209-B519E210A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90924F-8586-FCC0-6A22-5E77B3CC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B75CA-578E-4421-8BA8-F33528CFFDCF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E4688C-C76D-1216-7693-1EE53151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63894E-3C82-BA3E-7128-D86E1D27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CD930-9455-41EC-9962-03E121DD1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5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91CF5-D0F7-3F74-7DAC-BE299193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31F9C3-DE29-5DB2-F674-0F19ECB2A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2A48C2-1C46-EAD6-F21D-271415486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87568-71A7-A0B6-5C9E-69E9E10F9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941006-0047-A477-E617-C5FB4DE7D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61B521-DA43-7C4F-CE76-75293D3E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B75CA-578E-4421-8BA8-F33528CFFDCF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E15865-E97B-57D4-9DCE-59B8AFD5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34ADF2C-1AFD-95AF-C55E-950C81FD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CD930-9455-41EC-9962-03E121DD1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738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437D9-3E12-1945-A27E-D34838B4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263417-A59C-151F-B56E-95E4BCAA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B75CA-578E-4421-8BA8-F33528CFFDCF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A15F8E-634F-3FE2-FF19-61026DD1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0A950C-2003-A249-B174-2A1461ED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CD930-9455-41EC-9962-03E121DD1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26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55CBBB-48A5-6288-D617-AA474200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B75CA-578E-4421-8BA8-F33528CFFDCF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88555E4-A08A-1DC9-34F1-3B42A1FA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C2EADD-E6D1-61FE-39DB-D8F77526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CD930-9455-41EC-9962-03E121DD1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82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B85D1-D11F-5E34-5C52-591AEF55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B57645-B4E2-381C-0104-1A89D90C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163510-330B-D746-77D7-A8AF7135B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E9B785-A86C-40AA-666C-4FD78907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B75CA-578E-4421-8BA8-F33528CFFDCF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56B750-48CF-DC2D-F038-7A8ACAB0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A1960D-C0B3-F7CC-AE67-0D259B4C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CD930-9455-41EC-9962-03E121DD1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736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CCA16-9B79-69A2-1530-82C572B3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4D1E6D-577E-D523-1ECD-50426ED6E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B7774C-A88E-BEB4-E507-AA7E9E222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1587FB-1234-B6F6-BAA2-820E3908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FB75CA-578E-4421-8BA8-F33528CFFDCF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6D77C6-013D-4085-07EF-844C77BC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28716F-2697-725E-98EA-ECFA6EA8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FCD930-9455-41EC-9962-03E121DD1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5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59612D-C3C5-6DE8-8F7E-43CAD4D7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38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6074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10" name="Imagem 9" descr="Calendário&#10;&#10;Descrição gerada automaticamente">
            <a:extLst>
              <a:ext uri="{FF2B5EF4-FFF2-40B4-BE49-F238E27FC236}">
                <a16:creationId xmlns:a16="http://schemas.microsoft.com/office/drawing/2014/main" id="{15A7D988-3AC8-B0CF-5C02-F565786B92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snip2DiagRect">
            <a:avLst>
              <a:gd name="adj1" fmla="val 0"/>
              <a:gd name="adj2" fmla="val 30589"/>
            </a:avLst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557AC83-11A1-1C56-4938-3973FD3DD7BD}"/>
              </a:ext>
            </a:extLst>
          </p:cNvPr>
          <p:cNvSpPr/>
          <p:nvPr/>
        </p:nvSpPr>
        <p:spPr>
          <a:xfrm>
            <a:off x="1995949" y="4641658"/>
            <a:ext cx="8200103" cy="141584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7FA7BD3A-EEBD-3F37-617F-F01F36CE930E}"/>
              </a:ext>
            </a:extLst>
          </p:cNvPr>
          <p:cNvSpPr txBox="1">
            <a:spLocks/>
          </p:cNvSpPr>
          <p:nvPr/>
        </p:nvSpPr>
        <p:spPr>
          <a:xfrm>
            <a:off x="1377034" y="3642852"/>
            <a:ext cx="9437932" cy="305695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ESTUDIO 13</a:t>
            </a:r>
          </a:p>
          <a:p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Quando </a:t>
            </a:r>
            <a:r>
              <a:rPr lang="pt-BR" sz="4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la</a:t>
            </a:r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Ley</a:t>
            </a:r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traz Benefícios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8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Desenho de uma montanha&#10;&#10;Descrição gerada automaticamente com confiança média">
            <a:extLst>
              <a:ext uri="{FF2B5EF4-FFF2-40B4-BE49-F238E27FC236}">
                <a16:creationId xmlns:a16="http://schemas.microsoft.com/office/drawing/2014/main" id="{2B9A1B9C-4B8F-3D04-DD28-A6253E2D92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snip2DiagRect">
            <a:avLst>
              <a:gd name="adj1" fmla="val 0"/>
              <a:gd name="adj2" fmla="val 3113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53A5B13B-88DC-8D62-F08D-5EDDE52311D3}"/>
              </a:ext>
            </a:extLst>
          </p:cNvPr>
          <p:cNvSpPr txBox="1">
            <a:spLocks/>
          </p:cNvSpPr>
          <p:nvPr/>
        </p:nvSpPr>
        <p:spPr>
          <a:xfrm>
            <a:off x="1117761" y="237437"/>
            <a:ext cx="7454537" cy="2800230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—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Entonces viniste y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TE PARASTE DE PIE AL PIE DE LA MONTAÑA.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el monte ardía en llamas que llegaban hasta el cielo, y había densas tinieblas, nubes y oscuridad. Entonces el Señor os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HABLÓ DESDE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EN MEDIO DEL FUEGO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oísteis el sonido de sus palabras...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9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Montanha com pedras&#10;&#10;Descrição gerada automaticamente">
            <a:extLst>
              <a:ext uri="{FF2B5EF4-FFF2-40B4-BE49-F238E27FC236}">
                <a16:creationId xmlns:a16="http://schemas.microsoft.com/office/drawing/2014/main" id="{A7A8E3B2-F86A-4085-AE77-4B80B464BE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snip2DiagRect">
            <a:avLst>
              <a:gd name="adj1" fmla="val 0"/>
              <a:gd name="adj2" fmla="val 3137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17F220D-2F61-435E-AC77-C18865C0C785}"/>
              </a:ext>
            </a:extLst>
          </p:cNvPr>
          <p:cNvSpPr txBox="1">
            <a:spLocks/>
          </p:cNvSpPr>
          <p:nvPr/>
        </p:nvSpPr>
        <p:spPr>
          <a:xfrm>
            <a:off x="237913" y="550636"/>
            <a:ext cx="6581342" cy="245603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...oísteis la voz, pero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NO VISTÍIS APARICIÓN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; sólo oísteis la voz. Entonces anunció SU Alianza, la que os mandó,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LOS DIEZ MANDAMIENTOS,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los escribió en dos tablas de piedra.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9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Mulher em sofá&#10;&#10;Descrição gerada automaticamente">
            <a:extLst>
              <a:ext uri="{FF2B5EF4-FFF2-40B4-BE49-F238E27FC236}">
                <a16:creationId xmlns:a16="http://schemas.microsoft.com/office/drawing/2014/main" id="{57AB903D-39C4-72D1-3928-23CDEA8605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096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C7E6930F-E3C6-2537-891B-1D1472C61EC0}"/>
              </a:ext>
            </a:extLst>
          </p:cNvPr>
          <p:cNvSpPr txBox="1">
            <a:spLocks/>
          </p:cNvSpPr>
          <p:nvPr/>
        </p:nvSpPr>
        <p:spPr>
          <a:xfrm>
            <a:off x="1267138" y="996854"/>
            <a:ext cx="4951978" cy="209118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04.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¿Cómo se relacionaba Jesús con la Ley cuando estaba en la tierra? ¿Abolió Jesús la Ley?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Jo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15:10;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Mt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5:17- 18;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Ef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2:15-16; Cl 2:14. </a:t>
            </a:r>
          </a:p>
        </p:txBody>
      </p:sp>
    </p:spTree>
    <p:extLst>
      <p:ext uri="{BB962C8B-B14F-4D97-AF65-F5344CB8AC3E}">
        <p14:creationId xmlns:p14="http://schemas.microsoft.com/office/powerpoint/2010/main" val="343582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Vaso de decoração&#10;&#10;Descrição gerada automaticamente com confiança baixa">
            <a:extLst>
              <a:ext uri="{FF2B5EF4-FFF2-40B4-BE49-F238E27FC236}">
                <a16:creationId xmlns:a16="http://schemas.microsoft.com/office/drawing/2014/main" id="{B32BC3A5-39F2-5D95-B4CC-CBBE4CCF23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80"/>
            <a:ext cx="12192001" cy="6858000"/>
          </a:xfrm>
          <a:prstGeom prst="snip2DiagRect">
            <a:avLst>
              <a:gd name="adj1" fmla="val 0"/>
              <a:gd name="adj2" fmla="val 3121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29E19FF-AEC9-0CD3-C77F-2AFE814625E4}"/>
              </a:ext>
            </a:extLst>
          </p:cNvPr>
          <p:cNvSpPr txBox="1">
            <a:spLocks/>
          </p:cNvSpPr>
          <p:nvPr/>
        </p:nvSpPr>
        <p:spPr>
          <a:xfrm>
            <a:off x="416229" y="2980638"/>
            <a:ext cx="6062062" cy="1622359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—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 penséis que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HE VENIDO A DEROGAR LA LEY O LOS PROFETAAS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; no he venido a derogar, sino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A CUMPLIR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37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com uma montanha ao fundo&#10;&#10;Descrição gerada automaticamente">
            <a:extLst>
              <a:ext uri="{FF2B5EF4-FFF2-40B4-BE49-F238E27FC236}">
                <a16:creationId xmlns:a16="http://schemas.microsoft.com/office/drawing/2014/main" id="{188CC5EC-9139-CB1F-1BA4-FEC2FE9B01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7624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6FC63816-9F9C-5D81-CC37-FCC75308B380}"/>
              </a:ext>
            </a:extLst>
          </p:cNvPr>
          <p:cNvSpPr txBox="1">
            <a:spLocks/>
          </p:cNvSpPr>
          <p:nvPr/>
        </p:nvSpPr>
        <p:spPr>
          <a:xfrm>
            <a:off x="3288890" y="1337817"/>
            <a:ext cx="6118581" cy="1901329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Les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asseguro que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mientras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existan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cielo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la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tierra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pt-BR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NI UMA LETRA NI UNA TILDE DE LA LEY </a:t>
            </a:r>
            <a:r>
              <a:rPr lang="pt-BR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DESAPARECERÁN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hasta que todo se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haya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cumplido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59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Uma imagem contendo luz, ao ar livre, tráfego, por do sol&#10;&#10;Descrição gerada automaticamente">
            <a:extLst>
              <a:ext uri="{FF2B5EF4-FFF2-40B4-BE49-F238E27FC236}">
                <a16:creationId xmlns:a16="http://schemas.microsoft.com/office/drawing/2014/main" id="{594B6116-BF2F-1BF9-AFE1-E41EEBC7F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103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0AE538B2-6CC2-4E41-41A1-68457A3B884A}"/>
              </a:ext>
            </a:extLst>
          </p:cNvPr>
          <p:cNvSpPr txBox="1">
            <a:spLocks/>
          </p:cNvSpPr>
          <p:nvPr/>
        </p:nvSpPr>
        <p:spPr>
          <a:xfrm>
            <a:off x="1472014" y="2515689"/>
            <a:ext cx="4820298" cy="209118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ley ceremonial fue abolida (sacrificio del cordero), pero la Ley Moral es perpetua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: I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Jo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5:3; 2:3-4.</a:t>
            </a:r>
          </a:p>
        </p:txBody>
      </p:sp>
    </p:spTree>
    <p:extLst>
      <p:ext uri="{BB962C8B-B14F-4D97-AF65-F5344CB8AC3E}">
        <p14:creationId xmlns:p14="http://schemas.microsoft.com/office/powerpoint/2010/main" val="223264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Sol no céu&#10;&#10;Descrição gerada automaticamente">
            <a:extLst>
              <a:ext uri="{FF2B5EF4-FFF2-40B4-BE49-F238E27FC236}">
                <a16:creationId xmlns:a16="http://schemas.microsoft.com/office/drawing/2014/main" id="{9C3FC7DD-C1FB-EAC3-0A18-E0FEBFA07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snip2DiagRect">
            <a:avLst>
              <a:gd name="adj1" fmla="val 0"/>
              <a:gd name="adj2" fmla="val 3133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3E95852-5BB6-9A0D-C0FE-4437699C7E9E}"/>
              </a:ext>
            </a:extLst>
          </p:cNvPr>
          <p:cNvSpPr txBox="1">
            <a:spLocks/>
          </p:cNvSpPr>
          <p:nvPr/>
        </p:nvSpPr>
        <p:spPr>
          <a:xfrm>
            <a:off x="2008761" y="4396741"/>
            <a:ext cx="9820214" cy="21745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Cristo abolió la ley de los mandamientos en forma de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ORDENANZAS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para crear de los dos en sí mismo una nueva humanidad,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HACIENDO LA PAZ, Y RECONCILIANDO A AMBOS EN UN SOLO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CUERPO CON DIOS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por medio de la cruz, destruyendo por ella la enemistad.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5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 descr="Imagem editada de uma montanha&#10;&#10;Descrição gerada automaticamente">
            <a:extLst>
              <a:ext uri="{FF2B5EF4-FFF2-40B4-BE49-F238E27FC236}">
                <a16:creationId xmlns:a16="http://schemas.microsoft.com/office/drawing/2014/main" id="{8535A502-F68B-9977-C7D0-8C263E06D3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snip2DiagRect">
            <a:avLst>
              <a:gd name="adj1" fmla="val 0"/>
              <a:gd name="adj2" fmla="val 3107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CBB02B92-067D-8EC8-4327-6DA95007ABDA}"/>
              </a:ext>
            </a:extLst>
          </p:cNvPr>
          <p:cNvSpPr txBox="1">
            <a:spLocks/>
          </p:cNvSpPr>
          <p:nvPr/>
        </p:nvSpPr>
        <p:spPr>
          <a:xfrm>
            <a:off x="2444286" y="4622421"/>
            <a:ext cx="7303426" cy="1656309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que dice: "Yo le conozco", pero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GUARDA SUS MANDAMIENTOS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es un mentiroso, y la verdad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NO ESTÁ EN ÉL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4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Placa com por do sol ao fundo&#10;&#10;Descrição gerada automaticamente">
            <a:extLst>
              <a:ext uri="{FF2B5EF4-FFF2-40B4-BE49-F238E27FC236}">
                <a16:creationId xmlns:a16="http://schemas.microsoft.com/office/drawing/2014/main" id="{23D80970-3B44-471A-24FD-5AC9FB0227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snip2DiagRect">
            <a:avLst>
              <a:gd name="adj1" fmla="val 0"/>
              <a:gd name="adj2" fmla="val 3122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6E84AD30-22C7-BFEB-C6AE-EC7EEE444E24}"/>
              </a:ext>
            </a:extLst>
          </p:cNvPr>
          <p:cNvSpPr txBox="1">
            <a:spLocks/>
          </p:cNvSpPr>
          <p:nvPr/>
        </p:nvSpPr>
        <p:spPr>
          <a:xfrm>
            <a:off x="123260" y="238640"/>
            <a:ext cx="6462793" cy="226681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Somos salvados por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GRACIA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 MEDIANTE LA FE EN LA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SANGRE DE CRISTO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derramada por nosotros en la cruz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PARA LA REMISIÓN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(perdón) de nuestros pecados (que es la transgresión de la ley).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Jo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3:4). </a:t>
            </a:r>
          </a:p>
        </p:txBody>
      </p:sp>
    </p:spTree>
    <p:extLst>
      <p:ext uri="{BB962C8B-B14F-4D97-AF65-F5344CB8AC3E}">
        <p14:creationId xmlns:p14="http://schemas.microsoft.com/office/powerpoint/2010/main" val="289840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Por do sol na praia&#10;&#10;Descrição gerada automaticamente">
            <a:extLst>
              <a:ext uri="{FF2B5EF4-FFF2-40B4-BE49-F238E27FC236}">
                <a16:creationId xmlns:a16="http://schemas.microsoft.com/office/drawing/2014/main" id="{ED356291-1D15-05AB-C3A9-B920776C90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"/>
            <a:ext cx="12192000" cy="6857442"/>
          </a:xfrm>
          <a:prstGeom prst="snip2DiagRect">
            <a:avLst>
              <a:gd name="adj1" fmla="val 0"/>
              <a:gd name="adj2" fmla="val 3236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883EB631-BC43-2C74-B183-8C835D2978AE}"/>
              </a:ext>
            </a:extLst>
          </p:cNvPr>
          <p:cNvSpPr txBox="1">
            <a:spLocks/>
          </p:cNvSpPr>
          <p:nvPr/>
        </p:nvSpPr>
        <p:spPr>
          <a:xfrm>
            <a:off x="2479366" y="4189505"/>
            <a:ext cx="7233268" cy="2226793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Una vez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PERDONADOS NUESTROS PECADOS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ya no pueden dominarnos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Rm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6:14-15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sólo puede ocurrir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OBEDECIENDO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LOS MANDAMIENTOS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Jo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2:1-6. </a:t>
            </a:r>
          </a:p>
        </p:txBody>
      </p:sp>
    </p:spTree>
    <p:extLst>
      <p:ext uri="{BB962C8B-B14F-4D97-AF65-F5344CB8AC3E}">
        <p14:creationId xmlns:p14="http://schemas.microsoft.com/office/powerpoint/2010/main" val="90485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omem lendo um livro&#10;&#10;Descrição gerada automaticamente com confiança média">
            <a:extLst>
              <a:ext uri="{FF2B5EF4-FFF2-40B4-BE49-F238E27FC236}">
                <a16:creationId xmlns:a16="http://schemas.microsoft.com/office/drawing/2014/main" id="{CD090AFF-6850-DB37-5231-7A1091D6BF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07542" cy="6858000"/>
          </a:xfrm>
          <a:prstGeom prst="snip2DiagRect">
            <a:avLst>
              <a:gd name="adj1" fmla="val 0"/>
              <a:gd name="adj2" fmla="val 3026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199C99B5-FCF5-E652-95CC-383EBDFECA08}"/>
              </a:ext>
            </a:extLst>
          </p:cNvPr>
          <p:cNvSpPr txBox="1">
            <a:spLocks/>
          </p:cNvSpPr>
          <p:nvPr/>
        </p:nvSpPr>
        <p:spPr>
          <a:xfrm>
            <a:off x="707923" y="1382063"/>
            <a:ext cx="5641977" cy="177409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 innegable que la Ley 6.404/76 marcó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UNA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NUEVA FASE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la contabilidad brasileña.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7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 descr="Homem falando no celular&#10;&#10;Descrição gerada automaticamente">
            <a:extLst>
              <a:ext uri="{FF2B5EF4-FFF2-40B4-BE49-F238E27FC236}">
                <a16:creationId xmlns:a16="http://schemas.microsoft.com/office/drawing/2014/main" id="{CA584244-9428-468E-F1FE-327504F28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1889"/>
            </a:avLst>
          </a:prstGeom>
        </p:spPr>
      </p:pic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id="{98B2CEE4-D876-63F5-AC3E-5E374243437F}"/>
              </a:ext>
            </a:extLst>
          </p:cNvPr>
          <p:cNvSpPr txBox="1">
            <a:spLocks/>
          </p:cNvSpPr>
          <p:nvPr/>
        </p:nvSpPr>
        <p:spPr>
          <a:xfrm>
            <a:off x="942173" y="708145"/>
            <a:ext cx="5567115" cy="205055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¿Cómo afecta esta información a mi forma de ver la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OBEDIENCIA 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LOS MANDAMIENTOS</a:t>
            </a:r>
            <a:r>
              <a:rPr lang="es-ES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Dios?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4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BEBBC264-43EE-5D74-0CF9-CC3DEC01DD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165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8F0776EA-96DB-E0F8-E56F-1EA3DF7F7F5D}"/>
              </a:ext>
            </a:extLst>
          </p:cNvPr>
          <p:cNvSpPr txBox="1">
            <a:spLocks/>
          </p:cNvSpPr>
          <p:nvPr/>
        </p:nvSpPr>
        <p:spPr>
          <a:xfrm>
            <a:off x="5029201" y="4777210"/>
            <a:ext cx="6877748" cy="1976061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¿Eliges seguir aprendiendo cómo mantener esta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CONEXIÓN VITAL CON DIOS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vivir la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PRÁCTICA DEL CRISTIANISMO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alertar a otras personas sobre esta realidad?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6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8" name="Imagem 7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5C9A9912-2B83-41C8-14F3-2654C13E0D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08"/>
            <a:ext cx="12192000" cy="6838491"/>
          </a:xfrm>
          <a:prstGeom prst="snip2DiagRect">
            <a:avLst>
              <a:gd name="adj1" fmla="val 0"/>
              <a:gd name="adj2" fmla="val 3130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20EFAA0-8218-A8C2-04F2-56F085D469FD}"/>
              </a:ext>
            </a:extLst>
          </p:cNvPr>
          <p:cNvSpPr txBox="1">
            <a:spLocks/>
          </p:cNvSpPr>
          <p:nvPr/>
        </p:nvSpPr>
        <p:spPr>
          <a:xfrm>
            <a:off x="2363793" y="3952068"/>
            <a:ext cx="7198662" cy="24708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Según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IUDÍCIBUS, MARTINS Y GELBCKE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esta ley institucionalizó las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NORMAS CONTABLES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aportando innovaciones en la forma de elaborar los estados, en su contenido y en los principios contables.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04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172" y="10014"/>
            <a:ext cx="1870278" cy="1327803"/>
          </a:xfrm>
          <a:prstGeom prst="rect">
            <a:avLst/>
          </a:prstGeom>
        </p:spPr>
      </p:pic>
      <p:pic>
        <p:nvPicPr>
          <p:cNvPr id="6" name="Imagem 5" descr="Pessoa com faca na mão&#10;&#10;Descrição gerada automaticamente com confiança média">
            <a:extLst>
              <a:ext uri="{FF2B5EF4-FFF2-40B4-BE49-F238E27FC236}">
                <a16:creationId xmlns:a16="http://schemas.microsoft.com/office/drawing/2014/main" id="{88D99C59-E9C5-0C56-39C3-A105063C15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snip2DiagRect">
            <a:avLst>
              <a:gd name="adj1" fmla="val 0"/>
              <a:gd name="adj2" fmla="val 31052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AD3FB85-9671-B590-21B0-345C81D79431}"/>
              </a:ext>
            </a:extLst>
          </p:cNvPr>
          <p:cNvSpPr txBox="1">
            <a:spLocks/>
          </p:cNvSpPr>
          <p:nvPr/>
        </p:nvSpPr>
        <p:spPr>
          <a:xfrm>
            <a:off x="6407714" y="2258488"/>
            <a:ext cx="5525980" cy="234102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Qué bueno es cuando las leyes humanas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BENEFICIAN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al ser humano, porque a menudo son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IMPERFECTAS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y, no pocas veces,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INJUSTAS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5108C1D-7D83-72F1-8F63-C95EE56C4F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0323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DDA72684-D811-62DE-4C0D-CB29037266A4}"/>
              </a:ext>
            </a:extLst>
          </p:cNvPr>
          <p:cNvSpPr txBox="1">
            <a:spLocks/>
          </p:cNvSpPr>
          <p:nvPr/>
        </p:nvSpPr>
        <p:spPr>
          <a:xfrm>
            <a:off x="1267138" y="3885299"/>
            <a:ext cx="4591221" cy="157010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01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conceptos tenían David y Pablo de la Ley de Dios?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Sl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19:7-8;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Rm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7:12</a:t>
            </a:r>
          </a:p>
        </p:txBody>
      </p:sp>
    </p:spTree>
    <p:extLst>
      <p:ext uri="{BB962C8B-B14F-4D97-AF65-F5344CB8AC3E}">
        <p14:creationId xmlns:p14="http://schemas.microsoft.com/office/powerpoint/2010/main" val="329062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Sol brilhando sobre a água&#10;&#10;Descrição gerada automaticamente">
            <a:extLst>
              <a:ext uri="{FF2B5EF4-FFF2-40B4-BE49-F238E27FC236}">
                <a16:creationId xmlns:a16="http://schemas.microsoft.com/office/drawing/2014/main" id="{675FC42B-2D5E-6E13-C5AE-EA9EFE03DC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166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46CD5E2-5752-15F4-9C8B-20ABA32A8E33}"/>
              </a:ext>
            </a:extLst>
          </p:cNvPr>
          <p:cNvSpPr txBox="1">
            <a:spLocks/>
          </p:cNvSpPr>
          <p:nvPr/>
        </p:nvSpPr>
        <p:spPr>
          <a:xfrm>
            <a:off x="695199" y="516407"/>
            <a:ext cx="7736904" cy="2614252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ley del Señor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es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PERFECTA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 Y SANA EL ALMA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; el testimonio del Señor es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FIEL Y DA SABIDURÍA A LOS SENCILLOS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Los preceptos del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Señor SON RECTITOS Y ALEGRAN EL CORAZÓN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; el mandamiento del Señor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ES PURO E ILUMINA LOS OJOS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2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Uma imagem contendo faca&#10;&#10;Descrição gerada automaticamente">
            <a:extLst>
              <a:ext uri="{FF2B5EF4-FFF2-40B4-BE49-F238E27FC236}">
                <a16:creationId xmlns:a16="http://schemas.microsoft.com/office/drawing/2014/main" id="{CDA327EF-25A2-232B-5601-9F6276C7DD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537"/>
            <a:ext cx="12192000" cy="6879537"/>
          </a:xfrm>
          <a:prstGeom prst="snip2DiagRect">
            <a:avLst>
              <a:gd name="adj1" fmla="val 0"/>
              <a:gd name="adj2" fmla="val 3125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00A5A4E-1050-58FE-2814-5732B39C49B1}"/>
              </a:ext>
            </a:extLst>
          </p:cNvPr>
          <p:cNvSpPr txBox="1">
            <a:spLocks/>
          </p:cNvSpPr>
          <p:nvPr/>
        </p:nvSpPr>
        <p:spPr>
          <a:xfrm>
            <a:off x="3793362" y="537367"/>
            <a:ext cx="4205532" cy="166936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02.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¿Cuál es la intención de Dios al legislar?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Is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33:22,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Dt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5:29</a:t>
            </a:r>
          </a:p>
        </p:txBody>
      </p:sp>
    </p:spTree>
    <p:extLst>
      <p:ext uri="{BB962C8B-B14F-4D97-AF65-F5344CB8AC3E}">
        <p14:creationId xmlns:p14="http://schemas.microsoft.com/office/powerpoint/2010/main" val="42087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Homem em pé ao por do sol&#10;&#10;Descrição gerada automaticamente">
            <a:extLst>
              <a:ext uri="{FF2B5EF4-FFF2-40B4-BE49-F238E27FC236}">
                <a16:creationId xmlns:a16="http://schemas.microsoft.com/office/drawing/2014/main" id="{00031566-A864-43C5-A93E-C14CE70105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25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60BA2D65-0E4E-7CF2-806C-FDC1D7A51237}"/>
              </a:ext>
            </a:extLst>
          </p:cNvPr>
          <p:cNvSpPr txBox="1">
            <a:spLocks/>
          </p:cNvSpPr>
          <p:nvPr/>
        </p:nvSpPr>
        <p:spPr>
          <a:xfrm>
            <a:off x="4014062" y="4573799"/>
            <a:ext cx="7944141" cy="2043978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¡Ojalá tuvieran siempre un corazón así, y siempre me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TEMIERAN Y GUARDARAN TODOS MIS MANDAMIENTOS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 Entonces todo les iría bien a ellos y a sus hijos,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PARA SIEMPRE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9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82EFDD-4552-7820-F774-AD0862E7E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471AEA-CF04-FBB5-1044-37D4221C1C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 descr="Uma imagem contendo de madeira, no interior, mesa, cheio&#10;&#10;Descrição gerada automaticamente">
            <a:extLst>
              <a:ext uri="{FF2B5EF4-FFF2-40B4-BE49-F238E27FC236}">
                <a16:creationId xmlns:a16="http://schemas.microsoft.com/office/drawing/2014/main" id="{248EFEE4-3CC2-9AFF-1EBC-3B4DD9C6B4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062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1DE6ADFD-0E50-9FB1-3908-AC3431E37757}"/>
              </a:ext>
            </a:extLst>
          </p:cNvPr>
          <p:cNvSpPr txBox="1">
            <a:spLocks/>
          </p:cNvSpPr>
          <p:nvPr/>
        </p:nvSpPr>
        <p:spPr>
          <a:xfrm>
            <a:off x="5336840" y="708145"/>
            <a:ext cx="5109017" cy="1973062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03.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¿Cómo ha llegado hasta nosotros la Ley de Dios en forma escrita y cuál es su función? </a:t>
            </a:r>
            <a:r>
              <a:rPr lang="fr-F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Dt 4:11-13; Ex 20:1-17; Rm 7:7; Gl 3:24</a:t>
            </a:r>
            <a:endParaRPr lang="pt-BR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1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618</Words>
  <Application>Microsoft Office PowerPoint</Application>
  <PresentationFormat>Widescreen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 Light</vt:lpstr>
      <vt:lpstr>Century Gothic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Merçon</dc:creator>
  <cp:lastModifiedBy>Jessé Gomes Adamuchio</cp:lastModifiedBy>
  <cp:revision>7</cp:revision>
  <dcterms:created xsi:type="dcterms:W3CDTF">2022-11-30T10:32:26Z</dcterms:created>
  <dcterms:modified xsi:type="dcterms:W3CDTF">2024-02-17T14:01:05Z</dcterms:modified>
</cp:coreProperties>
</file>