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309" r:id="rId4"/>
    <p:sldId id="294" r:id="rId5"/>
    <p:sldId id="295" r:id="rId6"/>
    <p:sldId id="298" r:id="rId7"/>
    <p:sldId id="299" r:id="rId8"/>
    <p:sldId id="297" r:id="rId9"/>
    <p:sldId id="308" r:id="rId10"/>
    <p:sldId id="300" r:id="rId11"/>
    <p:sldId id="296" r:id="rId12"/>
    <p:sldId id="301" r:id="rId13"/>
    <p:sldId id="302" r:id="rId14"/>
    <p:sldId id="307" r:id="rId15"/>
    <p:sldId id="310" r:id="rId16"/>
    <p:sldId id="31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118C3382-C8BA-4EA4-9CED-7BAC04230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468" y="1337818"/>
            <a:ext cx="4205532" cy="4182364"/>
          </a:xfrm>
          <a:prstGeom prst="ellipse">
            <a:avLst/>
          </a:prstGeom>
          <a:solidFill>
            <a:schemeClr val="accent1">
              <a:lumMod val="75000"/>
              <a:alpha val="49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1E1DCB-D40A-42F3-8AD1-5A8868640C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590"/>
            </a:avLst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5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36001" y="2917373"/>
            <a:ext cx="2365829" cy="3193143"/>
          </a:xfrm>
          <a:custGeom>
            <a:avLst/>
            <a:gdLst>
              <a:gd name="connsiteX0" fmla="*/ 0 w 2365829"/>
              <a:gd name="connsiteY0" fmla="*/ 0 h 3193143"/>
              <a:gd name="connsiteX1" fmla="*/ 2365829 w 2365829"/>
              <a:gd name="connsiteY1" fmla="*/ 0 h 3193143"/>
              <a:gd name="connsiteX2" fmla="*/ 2365829 w 2365829"/>
              <a:gd name="connsiteY2" fmla="*/ 3193143 h 3193143"/>
              <a:gd name="connsiteX3" fmla="*/ 0 w 2365829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3193143">
                <a:moveTo>
                  <a:pt x="0" y="0"/>
                </a:moveTo>
                <a:lnTo>
                  <a:pt x="2365829" y="0"/>
                </a:lnTo>
                <a:lnTo>
                  <a:pt x="2365829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81372" y="711201"/>
            <a:ext cx="4673600" cy="3193143"/>
          </a:xfrm>
          <a:custGeom>
            <a:avLst/>
            <a:gdLst>
              <a:gd name="connsiteX0" fmla="*/ 0 w 4673600"/>
              <a:gd name="connsiteY0" fmla="*/ 0 h 3193143"/>
              <a:gd name="connsiteX1" fmla="*/ 4673600 w 4673600"/>
              <a:gd name="connsiteY1" fmla="*/ 0 h 3193143"/>
              <a:gd name="connsiteX2" fmla="*/ 4673600 w 4673600"/>
              <a:gd name="connsiteY2" fmla="*/ 3193143 h 3193143"/>
              <a:gd name="connsiteX3" fmla="*/ 0 w 4673600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3193143">
                <a:moveTo>
                  <a:pt x="0" y="0"/>
                </a:moveTo>
                <a:lnTo>
                  <a:pt x="4673600" y="0"/>
                </a:lnTo>
                <a:lnTo>
                  <a:pt x="4673600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0601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6BBABA-574D-4E1C-9EC5-77EC4050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71" y="299811"/>
            <a:ext cx="960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E0FC24D-016D-4096-831C-0488661E3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58" y="18255"/>
            <a:ext cx="1867123" cy="13255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7E58951-ACFE-40EE-A0E1-8A8525C572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8" y="5724659"/>
            <a:ext cx="1215339" cy="10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4E5E057E-2B10-4DFC-ADFC-A5476F8A15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9DAA5D0-23AF-47C7-8D2E-7D544B6DF4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3802" y="3795178"/>
            <a:ext cx="7563698" cy="2552000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S" sz="4800" dirty="0"/>
              <a:t>ESTUDIO 11</a:t>
            </a:r>
          </a:p>
          <a:p>
            <a:pPr marL="0" indent="0">
              <a:buNone/>
            </a:pPr>
            <a:r>
              <a:rPr lang="es-ES" sz="4800" dirty="0"/>
              <a:t>La fecha más importante de tu vida</a:t>
            </a:r>
            <a:endParaRPr lang="pt-B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E63B83FE-6AEE-422F-86E7-79B22745A9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4542" y="3808309"/>
            <a:ext cx="5427269" cy="2061549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5º -</a:t>
            </a:r>
            <a:r>
              <a:rPr lang="pt-BR" sz="2400" dirty="0"/>
              <a:t> </a:t>
            </a:r>
            <a:r>
              <a:rPr lang="pt-BR" sz="2400" dirty="0">
                <a:latin typeface="Montserrat Black" panose="00000A00000000000000" pitchFamily="50" charset="0"/>
              </a:rPr>
              <a:t>BAUTIZARSE. </a:t>
            </a:r>
            <a:r>
              <a:rPr lang="pt-BR" sz="2400" dirty="0">
                <a:solidFill>
                  <a:srgbClr val="FFC000"/>
                </a:solidFill>
              </a:rPr>
              <a:t>MARCOS 16:16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pt-BR" sz="24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6º -</a:t>
            </a:r>
            <a:r>
              <a:rPr lang="pt-BR" sz="2400" dirty="0"/>
              <a:t> </a:t>
            </a:r>
            <a:r>
              <a:rPr lang="pt-BR" sz="2400" dirty="0">
                <a:latin typeface="Montserrat Black" panose="00000A00000000000000" pitchFamily="50" charset="0"/>
              </a:rPr>
              <a:t>PERSEVERE</a:t>
            </a:r>
            <a:r>
              <a:rPr lang="pt-BR" sz="2400" dirty="0"/>
              <a:t>. </a:t>
            </a:r>
            <a:r>
              <a:rPr lang="pt-BR" sz="2400" dirty="0">
                <a:solidFill>
                  <a:srgbClr val="FFC000"/>
                </a:solidFill>
              </a:rPr>
              <a:t>MATEUS 24:13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325921-29F7-43B7-989A-6A250CFF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622" y="3048631"/>
            <a:ext cx="6073662" cy="2334530"/>
          </a:xfrm>
          <a:prstGeom prst="rect">
            <a:avLst/>
          </a:prstGeom>
          <a:solidFill>
            <a:schemeClr val="accent1">
              <a:lumMod val="75000"/>
              <a:alpha val="62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 </a:t>
            </a:r>
            <a:r>
              <a:rPr lang="es-ES" sz="2400" dirty="0"/>
              <a:t>Tal vez te preguntes ¿</a:t>
            </a:r>
            <a:r>
              <a:rPr lang="es-ES" sz="2400" dirty="0">
                <a:latin typeface="Montserrat Black" panose="00000A00000000000000" pitchFamily="50" charset="0"/>
              </a:rPr>
              <a:t>CÓMO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TENER LA FUERZA</a:t>
            </a:r>
            <a:r>
              <a:rPr lang="es-ES" sz="2400" dirty="0"/>
              <a:t> para llevar a cabo todos estos pasos? No te preocupes, ¡Dios ha pensado en eso! ¡</a:t>
            </a:r>
            <a:r>
              <a:rPr lang="es-ES" sz="2400" dirty="0">
                <a:latin typeface="Montserrat Black" panose="00000A00000000000000" pitchFamily="50" charset="0"/>
              </a:rPr>
              <a:t>Él CONOCE NUESTRAS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DIFICULTADES</a:t>
            </a:r>
            <a:r>
              <a:rPr lang="es-ES" sz="2400" dirty="0"/>
              <a:t>!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A25BEC1-30FD-4B60-8A07-173B4D7127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0361" y="584185"/>
            <a:ext cx="5884607" cy="266046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02.</a:t>
            </a:r>
            <a:r>
              <a:rPr lang="pt-BR" sz="2400" dirty="0"/>
              <a:t> </a:t>
            </a:r>
            <a:r>
              <a:rPr lang="es-ES" sz="2400" dirty="0"/>
              <a:t>¿Quién nos ayudará y nos dará el poder para llevar a cabo estas acciones para nuestra salvación? ¿Cómo podemos vivir según las enseñanzas de JESÚS? </a:t>
            </a:r>
            <a:r>
              <a:rPr lang="pt-BR" sz="2400" dirty="0">
                <a:solidFill>
                  <a:srgbClr val="FFC000"/>
                </a:solidFill>
              </a:rPr>
              <a:t>Tito 3:4-7; </a:t>
            </a:r>
            <a:r>
              <a:rPr lang="pt-BR" sz="2400" dirty="0" err="1">
                <a:solidFill>
                  <a:srgbClr val="FFC000"/>
                </a:solidFill>
              </a:rPr>
              <a:t>Rm</a:t>
            </a:r>
            <a:r>
              <a:rPr lang="pt-BR" sz="2400" dirty="0">
                <a:solidFill>
                  <a:srgbClr val="FFC000"/>
                </a:solidFill>
              </a:rPr>
              <a:t> 12:2; </a:t>
            </a:r>
            <a:r>
              <a:rPr lang="pt-BR" sz="2400" dirty="0" err="1">
                <a:solidFill>
                  <a:srgbClr val="FFC000"/>
                </a:solidFill>
              </a:rPr>
              <a:t>Hb</a:t>
            </a:r>
            <a:r>
              <a:rPr lang="pt-BR" sz="2400" dirty="0">
                <a:solidFill>
                  <a:srgbClr val="FFC000"/>
                </a:solidFill>
              </a:rPr>
              <a:t> 10:15-17; II </a:t>
            </a:r>
            <a:r>
              <a:rPr lang="pt-BR" sz="2400" dirty="0" err="1">
                <a:solidFill>
                  <a:srgbClr val="FFC000"/>
                </a:solidFill>
              </a:rPr>
              <a:t>Pe</a:t>
            </a:r>
            <a:r>
              <a:rPr lang="pt-BR" sz="2400" dirty="0">
                <a:solidFill>
                  <a:srgbClr val="FFC000"/>
                </a:solidFill>
              </a:rPr>
              <a:t> 1:3,4.</a:t>
            </a:r>
            <a:endParaRPr lang="id-ID" altLang="pt-BR" sz="2400" b="1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Mãos grandes e pequenas segurando um coração vermelho">
            <a:extLst>
              <a:ext uri="{FF2B5EF4-FFF2-40B4-BE49-F238E27FC236}">
                <a16:creationId xmlns:a16="http://schemas.microsoft.com/office/drawing/2014/main" id="{6DF14C4A-9D03-409E-A2A7-96919927DB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37123" y="2548182"/>
            <a:ext cx="6141400" cy="2444148"/>
          </a:xfrm>
          <a:prstGeom prst="rect">
            <a:avLst/>
          </a:prstGeom>
          <a:solidFill>
            <a:schemeClr val="accent1">
              <a:lumMod val="75000"/>
              <a:alpha val="4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Pero cuando se reveló la bondad de Dios, </a:t>
            </a:r>
            <a:r>
              <a:rPr lang="es-ES" sz="2400" dirty="0">
                <a:latin typeface="Montserrat Black" panose="00000A00000000000000" pitchFamily="50" charset="0"/>
              </a:rPr>
              <a:t>NUESTRO SALVADOR</a:t>
            </a:r>
            <a:r>
              <a:rPr lang="es-ES" sz="2400" dirty="0"/>
              <a:t>, y su amor por todos,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NOS SALVÓ</a:t>
            </a:r>
            <a:r>
              <a:rPr lang="es-ES" sz="2400" dirty="0"/>
              <a:t>, no por obras de justicia </a:t>
            </a:r>
            <a:r>
              <a:rPr lang="es-ES" sz="2400" dirty="0">
                <a:latin typeface="Montserrat Black" panose="00000A00000000000000" pitchFamily="50" charset="0"/>
              </a:rPr>
              <a:t>HECHAS POR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NOSOTROS</a:t>
            </a:r>
            <a:r>
              <a:rPr lang="es-ES" sz="2400" dirty="0"/>
              <a:t>, sino según su misericordia.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3466" y="4289658"/>
            <a:ext cx="6992921" cy="2288123"/>
          </a:xfrm>
          <a:prstGeom prst="rect">
            <a:avLst/>
          </a:prstGeom>
          <a:solidFill>
            <a:schemeClr val="accent1">
              <a:lumMod val="75000"/>
              <a:alpha val="64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Y no vivas </a:t>
            </a:r>
            <a:r>
              <a:rPr lang="es-ES" sz="2400" dirty="0">
                <a:latin typeface="Montserrat Black" panose="00000A00000000000000" pitchFamily="50" charset="0"/>
              </a:rPr>
              <a:t>SEGÚN LAS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NORMAS</a:t>
            </a:r>
            <a:r>
              <a:rPr lang="es-ES" sz="2400" dirty="0">
                <a:latin typeface="Montserrat Black" panose="00000A00000000000000" pitchFamily="50" charset="0"/>
              </a:rPr>
              <a:t> </a:t>
            </a:r>
            <a:r>
              <a:rPr lang="es-ES" sz="2400" dirty="0"/>
              <a:t>de este mundo, sino deja que Dios te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TRANSFORME</a:t>
            </a:r>
            <a:r>
              <a:rPr lang="es-ES" sz="2400" dirty="0">
                <a:latin typeface="Montserrat Black" panose="00000A00000000000000" pitchFamily="50" charset="0"/>
              </a:rPr>
              <a:t> </a:t>
            </a:r>
            <a:r>
              <a:rPr lang="es-ES" sz="2400" dirty="0"/>
              <a:t>renovando tu mente, para que puedas experimentar lo que es la buena, agradable y </a:t>
            </a:r>
            <a:r>
              <a:rPr lang="es-ES" sz="2400" dirty="0">
                <a:latin typeface="Montserrat Black" panose="00000A00000000000000" pitchFamily="50" charset="0"/>
              </a:rPr>
              <a:t>PERFECTA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VOLUNTAD</a:t>
            </a:r>
            <a:r>
              <a:rPr lang="es-ES" sz="2400" dirty="0">
                <a:latin typeface="Montserrat Black" panose="00000A00000000000000" pitchFamily="50" charset="0"/>
              </a:rPr>
              <a:t> </a:t>
            </a:r>
            <a:r>
              <a:rPr lang="es-ES" sz="2400" dirty="0"/>
              <a:t>de Dios.</a:t>
            </a:r>
            <a:endParaRPr lang="id-ID" altLang="pt-BR" sz="2400" dirty="0">
              <a:solidFill>
                <a:schemeClr val="accent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9967" y="3767356"/>
            <a:ext cx="6287181" cy="2102502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 </a:t>
            </a:r>
            <a:r>
              <a:rPr lang="es-ES" sz="2400" dirty="0"/>
              <a:t>¿Cómo reaccionas cuando te das cuenta de la importancia de esta información </a:t>
            </a:r>
            <a:r>
              <a:rPr lang="es-ES" sz="2400" dirty="0">
                <a:latin typeface="Montserrat Black" panose="00000A00000000000000" pitchFamily="50" charset="0"/>
              </a:rPr>
              <a:t>SOBRE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SALVACIÓN</a:t>
            </a:r>
            <a:r>
              <a:rPr lang="es-ES" sz="2400" dirty="0">
                <a:latin typeface="Montserrat Black" panose="00000A00000000000000" pitchFamily="50" charset="0"/>
              </a:rPr>
              <a:t> QUE ESTÁ A NUESTRA DISPOSICIÓN</a:t>
            </a:r>
            <a:r>
              <a:rPr lang="es-ES" sz="2400" dirty="0"/>
              <a:t>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427" y="1770283"/>
            <a:ext cx="6036096" cy="1961059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¿Te das cuenta ahora de los beneficios de esta necesaria </a:t>
            </a:r>
            <a:r>
              <a:rPr lang="es-ES" sz="2400" dirty="0">
                <a:latin typeface="Montserrat Black" panose="00000A00000000000000" pitchFamily="50" charset="0"/>
              </a:rPr>
              <a:t>CONEXIÓN DE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AMOR</a:t>
            </a:r>
            <a:r>
              <a:rPr lang="es-ES" sz="2400" dirty="0">
                <a:latin typeface="Montserrat Black" panose="00000A00000000000000" pitchFamily="50" charset="0"/>
              </a:rPr>
              <a:t> </a:t>
            </a:r>
            <a:r>
              <a:rPr lang="es-ES" sz="2400" dirty="0"/>
              <a:t>con Dios hoy, que tendrá efectos para </a:t>
            </a:r>
            <a:r>
              <a:rPr lang="es-ES" sz="2400" dirty="0">
                <a:latin typeface="Montserrat Black" panose="00000A00000000000000" pitchFamily="50" charset="0"/>
              </a:rPr>
              <a:t>TODA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ETERNIDAD</a:t>
            </a:r>
            <a:r>
              <a:rPr lang="es-ES" sz="2400" dirty="0"/>
              <a:t>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6CA0A001-B7BA-4BD9-8CA3-C8D410B6D8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3126" y="3982062"/>
            <a:ext cx="5909827" cy="2123770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Según el sitio web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BRASIL ESCOLA</a:t>
            </a:r>
            <a:r>
              <a:rPr lang="es-ES" sz="2400" dirty="0"/>
              <a:t>, las fechas conmemorativas se celebran porque tienen un </a:t>
            </a:r>
            <a:r>
              <a:rPr lang="es-ES" sz="2400" dirty="0">
                <a:latin typeface="Montserrat Black" panose="00000A00000000000000" pitchFamily="50" charset="0"/>
              </a:rPr>
              <a:t>IMPORTANTE CONTEXTO HISTÓRICO Y CULTURAL</a:t>
            </a:r>
            <a:r>
              <a:rPr lang="es-ES" sz="2400" dirty="0"/>
              <a:t>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91255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Imagem abstrata de bokeh colorido à noite">
            <a:extLst>
              <a:ext uri="{FF2B5EF4-FFF2-40B4-BE49-F238E27FC236}">
                <a16:creationId xmlns:a16="http://schemas.microsoft.com/office/drawing/2014/main" id="{E5489FE3-4826-4B0A-B695-72B4E3B1B3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56904" y="3008670"/>
            <a:ext cx="6418826" cy="2124131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Cuando leemos en la Biblia acerca de los </a:t>
            </a:r>
            <a:r>
              <a:rPr lang="es-ES" sz="2400" dirty="0">
                <a:latin typeface="Montserrat Black" panose="00000A00000000000000" pitchFamily="50" charset="0"/>
              </a:rPr>
              <a:t>PLANES DE DIOS </a:t>
            </a:r>
            <a:r>
              <a:rPr lang="es-ES" sz="2400" dirty="0"/>
              <a:t>para nuestras vidas, hay un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EVENTO MASIVO </a:t>
            </a:r>
            <a:r>
              <a:rPr lang="es-ES" sz="2400" dirty="0"/>
              <a:t>que Él quiere que suceda en todas nuestras vidas...</a:t>
            </a:r>
            <a:endParaRPr lang="pt-BR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229E1F9-7933-415B-9535-E5AF164460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2375" y="590702"/>
            <a:ext cx="5700889" cy="1946021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...llamado "el día de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SALVACIÓN</a:t>
            </a:r>
            <a:r>
              <a:rPr lang="es-ES" sz="2400" dirty="0"/>
              <a:t>" (II </a:t>
            </a:r>
            <a:r>
              <a:rPr lang="es-ES" sz="2400" dirty="0" err="1"/>
              <a:t>Cor</a:t>
            </a:r>
            <a:r>
              <a:rPr lang="es-ES" sz="2400" dirty="0"/>
              <a:t> 6:2). La fecha </a:t>
            </a:r>
            <a:r>
              <a:rPr lang="es-ES" sz="2400" dirty="0">
                <a:latin typeface="Montserrat Black" panose="00000A00000000000000" pitchFamily="50" charset="0"/>
              </a:rPr>
              <a:t>MÁS IMPORTANTE</a:t>
            </a:r>
            <a:r>
              <a:rPr lang="es-ES" sz="2400" dirty="0"/>
              <a:t> que puede suceder en la vida de alguien.</a:t>
            </a:r>
            <a:endParaRPr lang="pt-B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5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46E45D1-33B5-472B-91E9-4375999900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07168" y="943897"/>
            <a:ext cx="4070439" cy="1848138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01.</a:t>
            </a:r>
            <a:r>
              <a:rPr lang="pt-BR" sz="2400" dirty="0"/>
              <a:t> </a:t>
            </a:r>
            <a:r>
              <a:rPr lang="es-ES" sz="2400" dirty="0"/>
              <a:t>¿Cuál era la misión de Jesús cuando vino a este mundo?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1:21; </a:t>
            </a:r>
            <a:r>
              <a:rPr lang="pt-BR" sz="2400" dirty="0" err="1">
                <a:solidFill>
                  <a:srgbClr val="FFC000"/>
                </a:solidFill>
              </a:rPr>
              <a:t>Lc</a:t>
            </a:r>
            <a:r>
              <a:rPr lang="pt-BR" sz="2400" dirty="0">
                <a:solidFill>
                  <a:srgbClr val="FFC000"/>
                </a:solidFill>
              </a:rPr>
              <a:t> 19:9-10;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3:16-17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0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5492EB4-5F76-4A52-B5C9-EE05BD58C9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447" y="2316400"/>
            <a:ext cx="4938404" cy="1975381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Dará a luz un hijo y le pondrás por nombre Jesús, porque él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SALVARÁ</a:t>
            </a:r>
            <a:r>
              <a:rPr lang="es-ES" sz="2400" dirty="0">
                <a:latin typeface="Montserrat Black" panose="00000A00000000000000" pitchFamily="50" charset="0"/>
              </a:rPr>
              <a:t> A TU PUEBLO DE SUS PECADOS</a:t>
            </a:r>
            <a:r>
              <a:rPr lang="es-ES" sz="2400" dirty="0"/>
              <a:t>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69BBDE6-CB27-45DD-AAFB-7ECB9026CF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6942" y="4513180"/>
            <a:ext cx="6141757" cy="2094098"/>
          </a:xfrm>
          <a:prstGeom prst="rect">
            <a:avLst/>
          </a:prstGeom>
          <a:solidFill>
            <a:schemeClr val="accent1">
              <a:lumMod val="75000"/>
              <a:alpha val="6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Aunque la salvación es un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REGALO</a:t>
            </a:r>
            <a:r>
              <a:rPr lang="es-ES" sz="2400" dirty="0">
                <a:latin typeface="Montserrat Black" panose="00000A00000000000000" pitchFamily="50" charset="0"/>
              </a:rPr>
              <a:t> DE DIOS</a:t>
            </a:r>
            <a:r>
              <a:rPr lang="es-ES" sz="2400" dirty="0"/>
              <a:t> que se nos da, llamado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GRACIA</a:t>
            </a:r>
            <a:r>
              <a:rPr lang="es-ES" sz="2400" dirty="0"/>
              <a:t> en la Biblia, hay algunos pasos que debo dar por iniciativa propia:</a:t>
            </a:r>
            <a:endParaRPr lang="id-ID" altLang="pt-BR" sz="21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7EB5AE4-A8C5-4010-A6E5-2C42E3E779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8799" y="4123905"/>
            <a:ext cx="6277897" cy="2557114"/>
          </a:xfrm>
          <a:prstGeom prst="rect">
            <a:avLst/>
          </a:prstGeom>
          <a:solidFill>
            <a:schemeClr val="accent1">
              <a:lumMod val="75000"/>
              <a:alpha val="47000"/>
            </a:schemeClr>
          </a:solidFill>
        </p:spPr>
        <p:txBody>
          <a:bodyPr wrap="square" lIns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 1º -</a:t>
            </a:r>
            <a:r>
              <a:rPr lang="pt-BR" sz="2400" dirty="0"/>
              <a:t> </a:t>
            </a:r>
            <a:r>
              <a:rPr lang="es-ES" sz="2400" dirty="0">
                <a:latin typeface="Montserrat Black" panose="00000A00000000000000" pitchFamily="50" charset="0"/>
              </a:rPr>
              <a:t>CREER EN LA CAPACIDAD DE JESÚS PARA SALVARME. </a:t>
            </a:r>
            <a:r>
              <a:rPr lang="pt-BR" sz="2400" dirty="0">
                <a:solidFill>
                  <a:srgbClr val="FFC000"/>
                </a:solidFill>
              </a:rPr>
              <a:t>ATOS 16:30,31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pt-BR" sz="2400" dirty="0"/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 2º -</a:t>
            </a:r>
            <a:r>
              <a:rPr lang="pt-BR" sz="2400" dirty="0"/>
              <a:t> </a:t>
            </a:r>
            <a:r>
              <a:rPr lang="pt-BR" sz="2400" dirty="0">
                <a:latin typeface="Montserrat Black" panose="00000A00000000000000" pitchFamily="50" charset="0"/>
              </a:rPr>
              <a:t>ARREPENTIRSE DE LOS PECADOS. </a:t>
            </a:r>
            <a:r>
              <a:rPr lang="pt-BR" sz="2400" dirty="0">
                <a:solidFill>
                  <a:srgbClr val="FFC000"/>
                </a:solidFill>
              </a:rPr>
              <a:t>ATOS 3:19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358B2C4-9BAC-418C-819C-1EE483BC74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009734"/>
            <a:ext cx="5820697" cy="2110847"/>
          </a:xfrm>
          <a:prstGeom prst="rect">
            <a:avLst/>
          </a:prstGeom>
          <a:solidFill>
            <a:schemeClr val="accent1">
              <a:lumMod val="75000"/>
              <a:alpha val="45000"/>
            </a:schemeClr>
          </a:solidFill>
        </p:spPr>
        <p:txBody>
          <a:bodyPr wrap="square" lIns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 3º -</a:t>
            </a:r>
            <a:r>
              <a:rPr lang="pt-BR" sz="2400" dirty="0"/>
              <a:t> </a:t>
            </a:r>
            <a:r>
              <a:rPr lang="es-ES" sz="2400" dirty="0">
                <a:latin typeface="Montserrat Black" panose="00000A00000000000000" pitchFamily="50" charset="0"/>
              </a:rPr>
              <a:t>CONFIESA TUS PECADOS A DIOS. </a:t>
            </a:r>
            <a:r>
              <a:rPr lang="pt-BR" sz="2400" dirty="0">
                <a:solidFill>
                  <a:srgbClr val="FFC000"/>
                </a:solidFill>
              </a:rPr>
              <a:t>I JOÃO 1:9 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pt-BR" sz="2400" dirty="0">
              <a:solidFill>
                <a:srgbClr val="FFC000"/>
              </a:solidFill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 4º -</a:t>
            </a:r>
            <a:r>
              <a:rPr lang="pt-BR" sz="2400" dirty="0"/>
              <a:t> </a:t>
            </a:r>
            <a:r>
              <a:rPr lang="pt-BR" sz="2400" dirty="0">
                <a:latin typeface="Montserrat Black" panose="00000A00000000000000" pitchFamily="50" charset="0"/>
              </a:rPr>
              <a:t>CUMPLIR LOS MANDAMIENTOS. </a:t>
            </a:r>
            <a:r>
              <a:rPr lang="pt-BR" sz="2400" dirty="0">
                <a:solidFill>
                  <a:srgbClr val="FFC000"/>
                </a:solidFill>
              </a:rPr>
              <a:t>MATEUS 19:16-17</a:t>
            </a:r>
            <a:endParaRPr lang="id-ID" altLang="pt-BR" sz="22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41783</TotalTime>
  <Words>417</Words>
  <Application>Microsoft Office PowerPoint</Application>
  <PresentationFormat>Widescreen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Lato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55199</dc:creator>
  <cp:lastModifiedBy>USB - Mitchel Urbano</cp:lastModifiedBy>
  <cp:revision>19</cp:revision>
  <dcterms:created xsi:type="dcterms:W3CDTF">2022-10-31T17:44:27Z</dcterms:created>
  <dcterms:modified xsi:type="dcterms:W3CDTF">2024-02-08T23:19:39Z</dcterms:modified>
</cp:coreProperties>
</file>